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0" r:id="rId5"/>
    <p:sldId id="259" r:id="rId6"/>
    <p:sldId id="258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0" r:id="rId18"/>
    <p:sldId id="276" r:id="rId19"/>
    <p:sldId id="277" r:id="rId20"/>
    <p:sldId id="278" r:id="rId21"/>
    <p:sldId id="272" r:id="rId22"/>
    <p:sldId id="273" r:id="rId23"/>
    <p:sldId id="274" r:id="rId24"/>
    <p:sldId id="275" r:id="rId25"/>
    <p:sldId id="279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EE682CHGl8hPC7QyBs2AA" hashData="HL0AarZDo0ydijnbMx3eKi32Jb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0000"/>
    <a:srgbClr val="FF5050"/>
    <a:srgbClr val="FF7C80"/>
    <a:srgbClr val="6600CC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B6DA-8533-472F-BE8D-A0A793681240}" type="datetimeFigureOut">
              <a:rPr lang="en-US" smtClean="0"/>
              <a:pPr/>
              <a:t>2/8/2013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B1A31-DBCD-4DED-A98C-DFD487084AE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B6DA-8533-472F-BE8D-A0A793681240}" type="datetimeFigureOut">
              <a:rPr lang="en-US" smtClean="0"/>
              <a:pPr/>
              <a:t>2/8/2013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B1A31-DBCD-4DED-A98C-DFD487084AE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B6DA-8533-472F-BE8D-A0A793681240}" type="datetimeFigureOut">
              <a:rPr lang="en-US" smtClean="0"/>
              <a:pPr/>
              <a:t>2/8/2013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B1A31-DBCD-4DED-A98C-DFD487084AE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B6DA-8533-472F-BE8D-A0A793681240}" type="datetimeFigureOut">
              <a:rPr lang="en-US" smtClean="0"/>
              <a:pPr/>
              <a:t>2/8/2013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B1A31-DBCD-4DED-A98C-DFD487084AE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B6DA-8533-472F-BE8D-A0A793681240}" type="datetimeFigureOut">
              <a:rPr lang="en-US" smtClean="0"/>
              <a:pPr/>
              <a:t>2/8/2013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B1A31-DBCD-4DED-A98C-DFD487084AE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B6DA-8533-472F-BE8D-A0A793681240}" type="datetimeFigureOut">
              <a:rPr lang="en-US" smtClean="0"/>
              <a:pPr/>
              <a:t>2/8/2013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B1A31-DBCD-4DED-A98C-DFD487084AE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B6DA-8533-472F-BE8D-A0A793681240}" type="datetimeFigureOut">
              <a:rPr lang="en-US" smtClean="0"/>
              <a:pPr/>
              <a:t>2/8/2013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B1A31-DBCD-4DED-A98C-DFD487084AE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B6DA-8533-472F-BE8D-A0A793681240}" type="datetimeFigureOut">
              <a:rPr lang="en-US" smtClean="0"/>
              <a:pPr/>
              <a:t>2/8/2013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B1A31-DBCD-4DED-A98C-DFD487084AE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B6DA-8533-472F-BE8D-A0A793681240}" type="datetimeFigureOut">
              <a:rPr lang="en-US" smtClean="0"/>
              <a:pPr/>
              <a:t>2/8/2013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B1A31-DBCD-4DED-A98C-DFD487084AE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B6DA-8533-472F-BE8D-A0A793681240}" type="datetimeFigureOut">
              <a:rPr lang="en-US" smtClean="0"/>
              <a:pPr/>
              <a:t>2/8/2013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B1A31-DBCD-4DED-A98C-DFD487084AE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AB6DA-8533-472F-BE8D-A0A793681240}" type="datetimeFigureOut">
              <a:rPr lang="en-US" smtClean="0"/>
              <a:pPr/>
              <a:t>2/8/2013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B1A31-DBCD-4DED-A98C-DFD487084AE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BCABE2-DE7E-4E2E-8DBF-AEF3081DAC7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AB6DA-8533-472F-BE8D-A0A793681240}" type="datetimeFigureOut">
              <a:rPr lang="en-US" smtClean="0"/>
              <a:pPr/>
              <a:t>2/8/2013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B1A31-DBCD-4DED-A98C-DFD487084AE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6EC4AC2-87F6-4A39-9A5F-C881340605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9933"/>
              </a:gs>
              <a:gs pos="17999">
                <a:srgbClr val="FFFF00"/>
              </a:gs>
              <a:gs pos="36000">
                <a:srgbClr val="FF0000"/>
              </a:gs>
              <a:gs pos="61000">
                <a:srgbClr val="FBA97D"/>
              </a:gs>
              <a:gs pos="82001">
                <a:srgbClr val="6600CC"/>
              </a:gs>
              <a:gs pos="100000">
                <a:srgbClr val="FF7C80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582" name="Picture 6" descr="C:\Documents and Settings\Administrador\Mis documentos\imágenes\504397-800x600-[DesktopNexus.com]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76800" cy="3657600"/>
          </a:xfrm>
          <a:prstGeom prst="rect">
            <a:avLst/>
          </a:prstGeom>
          <a:noFill/>
        </p:spPr>
      </p:pic>
      <p:pic>
        <p:nvPicPr>
          <p:cNvPr id="24583" name="Picture 7" descr="C:\Documents and Settings\Administrador\Mis documentos\imágenes\504397-800x600-[DesktopNexus.com]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0"/>
            <a:ext cx="4286248" cy="3657600"/>
          </a:xfrm>
          <a:prstGeom prst="rect">
            <a:avLst/>
          </a:prstGeom>
          <a:noFill/>
        </p:spPr>
      </p:pic>
      <p:pic>
        <p:nvPicPr>
          <p:cNvPr id="24584" name="Picture 8" descr="C:\Documents and Settings\Administrador\Mis documentos\imágenes\504397-800x600-[DesktopNexus.com]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643314"/>
            <a:ext cx="4876800" cy="3214686"/>
          </a:xfrm>
          <a:prstGeom prst="rect">
            <a:avLst/>
          </a:prstGeom>
          <a:noFill/>
        </p:spPr>
      </p:pic>
      <p:pic>
        <p:nvPicPr>
          <p:cNvPr id="24585" name="Picture 9" descr="C:\Documents and Settings\Administrador\Mis documentos\imágenes\504397-800x600-[DesktopNexus.com]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3643314"/>
            <a:ext cx="4286248" cy="3214686"/>
          </a:xfrm>
          <a:prstGeom prst="rect">
            <a:avLst/>
          </a:prstGeom>
          <a:noFill/>
        </p:spPr>
      </p:pic>
      <p:pic>
        <p:nvPicPr>
          <p:cNvPr id="10" name="Picture 6" descr="C:\Documents and Settings\Administrador\Mis documentos\imágenes\504397-800x600-[DesktopNexus.com]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76799" cy="3657600"/>
          </a:xfrm>
          <a:prstGeom prst="rect">
            <a:avLst/>
          </a:prstGeom>
          <a:noFill/>
        </p:spPr>
      </p:pic>
      <p:pic>
        <p:nvPicPr>
          <p:cNvPr id="11" name="Picture 6" descr="C:\Documents and Settings\Administrador\Mis documentos\imágenes\504397-800x600-[DesktopNexus.com]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76800" cy="3657600"/>
          </a:xfrm>
          <a:prstGeom prst="rect">
            <a:avLst/>
          </a:prstGeom>
          <a:noFill/>
        </p:spPr>
      </p:pic>
      <p:pic>
        <p:nvPicPr>
          <p:cNvPr id="12" name="Picture 7" descr="C:\Documents and Settings\Administrador\Mis documentos\imágenes\504397-800x600-[DesktopNexus.com]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0"/>
            <a:ext cx="4286248" cy="3657600"/>
          </a:xfrm>
          <a:prstGeom prst="rect">
            <a:avLst/>
          </a:prstGeom>
          <a:noFill/>
        </p:spPr>
      </p:pic>
      <p:pic>
        <p:nvPicPr>
          <p:cNvPr id="13" name="Picture 7" descr="C:\Documents and Settings\Administrador\Mis documentos\imágenes\504397-800x600-[DesktopNexus.com]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0"/>
            <a:ext cx="4286248" cy="3657600"/>
          </a:xfrm>
          <a:prstGeom prst="rect">
            <a:avLst/>
          </a:prstGeom>
          <a:noFill/>
        </p:spPr>
      </p:pic>
      <p:pic>
        <p:nvPicPr>
          <p:cNvPr id="14" name="Picture 8" descr="C:\Documents and Settings\Administrador\Mis documentos\imágenes\504397-800x600-[DesktopNexus.com]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643314"/>
            <a:ext cx="4876800" cy="3214686"/>
          </a:xfrm>
          <a:prstGeom prst="rect">
            <a:avLst/>
          </a:prstGeom>
          <a:noFill/>
        </p:spPr>
      </p:pic>
      <p:pic>
        <p:nvPicPr>
          <p:cNvPr id="15" name="Picture 8" descr="C:\Documents and Settings\Administrador\Mis documentos\imágenes\504397-800x600-[DesktopNexus.com]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643314"/>
            <a:ext cx="4876800" cy="3214686"/>
          </a:xfrm>
          <a:prstGeom prst="rect">
            <a:avLst/>
          </a:prstGeom>
          <a:noFill/>
        </p:spPr>
      </p:pic>
      <p:pic>
        <p:nvPicPr>
          <p:cNvPr id="16" name="Picture 9" descr="C:\Documents and Settings\Administrador\Mis documentos\imágenes\504397-800x600-[DesktopNexus.com]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3643314"/>
            <a:ext cx="4286248" cy="3214686"/>
          </a:xfrm>
          <a:prstGeom prst="rect">
            <a:avLst/>
          </a:prstGeom>
          <a:noFill/>
        </p:spPr>
      </p:pic>
      <p:pic>
        <p:nvPicPr>
          <p:cNvPr id="17" name="Picture 9" descr="C:\Documents and Settings\Administrador\Mis documentos\imágenes\504397-800x600-[DesktopNexus.com]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3643314"/>
            <a:ext cx="4286248" cy="3214686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2786050" y="4429132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Help, </a:t>
            </a:r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Ayúdame</a:t>
            </a:r>
          </a:p>
        </p:txBody>
      </p:sp>
      <p:sp>
        <p:nvSpPr>
          <p:cNvPr id="19" name="18 CuadroTexto"/>
          <p:cNvSpPr txBox="1"/>
          <p:nvPr/>
        </p:nvSpPr>
        <p:spPr>
          <a:xfrm>
            <a:off x="4143372" y="5000636"/>
            <a:ext cx="1428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1971</a:t>
            </a:r>
            <a:endParaRPr lang="en-US" sz="1200" b="1" dirty="0" smtClean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7858148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7715272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Picture 8" descr="PkRU.gif (9741 bytes)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8082" y="6268660"/>
            <a:ext cx="460362" cy="287727"/>
          </a:xfrm>
          <a:prstGeom prst="rect">
            <a:avLst/>
          </a:prstGeom>
          <a:noFill/>
        </p:spPr>
      </p:pic>
      <p:sp>
        <p:nvSpPr>
          <p:cNvPr id="23" name="22 CuadroTexto"/>
          <p:cNvSpPr txBox="1"/>
          <p:nvPr/>
        </p:nvSpPr>
        <p:spPr>
          <a:xfrm>
            <a:off x="2500298" y="6072206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3929058" y="6143644"/>
            <a:ext cx="1428760" cy="285752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Clic para comenzar</a:t>
            </a:r>
            <a:endParaRPr lang="en-US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15" dur="5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20" dur="5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31" dur="5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50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42" dur="5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600"/>
                            </p:stCondLst>
                            <p:childTnLst>
                              <p:par>
                                <p:cTn id="7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6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19" grpId="0"/>
      <p:bldP spid="19" grpId="1"/>
      <p:bldP spid="20" grpId="0"/>
      <p:bldP spid="21" grpId="0"/>
      <p:bldP spid="23" grpId="0"/>
      <p:bldP spid="2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34381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28860" y="1714488"/>
            <a:ext cx="4714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Solo en mi cuarto, en un rincón</a:t>
            </a:r>
            <a:endParaRPr lang="en-US" sz="20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071802" y="2214554"/>
            <a:ext cx="4643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p:transition advClick="0" advTm="11500">
    <p:sndAc>
      <p:stSnd>
        <p:snd r:embed="rId2" name="TONY RONALD - HELP (AYUDAME) (HD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31099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28794" y="1000108"/>
            <a:ext cx="52864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apurando un vaso y una ilusión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Documents and Settings\Administrador\Escritorio\112350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71604" y="571480"/>
            <a:ext cx="6000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cuántas horas me paso sin nada más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Administrador\Escritorio\97776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7" cy="68579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857356" y="3000372"/>
            <a:ext cx="58579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latin typeface="Lucida Calligraphy" pitchFamily="66" charset="0"/>
              </a:rPr>
              <a:t>que recordando su forma de amar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Mis documentos\IMAGENES DE DESKTOP NEXUS\niños abrazad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194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71736" y="857232"/>
            <a:ext cx="4071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Somos amigos desde niñez</a:t>
            </a: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26284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85984" y="714356"/>
            <a:ext cx="4714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latin typeface="Lucida Calligraphy" pitchFamily="66" charset="0"/>
              </a:rPr>
              <a:t>y por eso te pido: ayúdame</a:t>
            </a:r>
            <a:endParaRPr lang="en-US" sz="2000" b="1" dirty="0" smtClean="0">
              <a:solidFill>
                <a:srgbClr val="00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124558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00232" y="1142984"/>
            <a:ext cx="52149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 noche contigo voy a salir</a:t>
            </a:r>
            <a:endParaRPr lang="en-U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Documents and Settings\Administrador\Escritorio\game-of-thrones-crown-15209-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71670" y="500042"/>
            <a:ext cx="50720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rey de este mundo me quiero sentir</a:t>
            </a:r>
            <a:endParaRPr lang="en-U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Documents and Settings\Administrador\Mis documentos\IMAGENES DE DESKTOP NEXUS\hombre triste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71670" y="714356"/>
            <a:ext cx="50720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 de olvidarme de aquel  fracaso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928926" y="1500174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aquel  fracaso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Documents and Settings\Administrador\Mis documentos\IMAGENES DE DESKTOP NEXUS\manos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857488" y="1500174"/>
            <a:ext cx="3214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Help,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ayúdame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071670" y="2643182"/>
            <a:ext cx="5500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tu amistad he puesto toda mi fe</a:t>
            </a:r>
            <a:endParaRPr lang="en-U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928926" y="3571876"/>
            <a:ext cx="3214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Help,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ayúdame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357422" y="4500570"/>
            <a:ext cx="5000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tiéndeme la mano de un hermano</a:t>
            </a:r>
            <a:endParaRPr lang="en-U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Administrador\Escritorio\23649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857488" y="1500174"/>
            <a:ext cx="3214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Help,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ayúdame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071670" y="2643182"/>
            <a:ext cx="5500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tu amistad he puesto toda mi fe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3571876"/>
            <a:ext cx="3214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Help,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ayúdame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357422" y="4500570"/>
            <a:ext cx="5000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tiéndeme la mano de un hermano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Documents and Settings\Administrador\Escritorio\98405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orazón"/>
          <p:cNvSpPr/>
          <p:nvPr/>
        </p:nvSpPr>
        <p:spPr>
          <a:xfrm>
            <a:off x="5714976" y="1071546"/>
            <a:ext cx="3429024" cy="3071834"/>
          </a:xfrm>
          <a:prstGeom prst="heart">
            <a:avLst/>
          </a:prstGeom>
          <a:blipFill dpi="0" rotWithShape="1">
            <a:blip r:embed="rId3"/>
            <a:srcRect/>
            <a:stretch>
              <a:fillRect b="-15000"/>
            </a:stretch>
          </a:blipFill>
          <a:ln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4 CuadroTexto"/>
          <p:cNvSpPr txBox="1"/>
          <p:nvPr/>
        </p:nvSpPr>
        <p:spPr>
          <a:xfrm>
            <a:off x="1071538" y="4143380"/>
            <a:ext cx="4857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Supo reírse de mi amor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500430" y="5072074"/>
            <a:ext cx="4929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que tanto la quise y se burló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Documents and Settings\Administrador\Escritorio\67090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214414" y="1500174"/>
            <a:ext cx="5143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Ya pasé días tristes, ahora cambié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214546" y="2285992"/>
            <a:ext cx="50720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compañía me hará un gran bien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Documents and Settings\Administrador\Escritorio\94441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714612" y="2571744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Somos amigos desde niñez</a:t>
            </a: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Documents and Settings\Administrador\Escritorio\131797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285984" y="714356"/>
            <a:ext cx="4714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latin typeface="Lucida Calligraphy" pitchFamily="66" charset="0"/>
              </a:rPr>
              <a:t>y por eso te pido: ayúdame</a:t>
            </a:r>
            <a:endParaRPr lang="en-US" sz="2000" b="1" dirty="0" smtClean="0">
              <a:solidFill>
                <a:srgbClr val="00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Administrador\Escritorio\122825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143108" y="1214422"/>
            <a:ext cx="52149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 noche contigo voy a salir</a:t>
            </a:r>
            <a:endParaRPr lang="en-U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Administrador\Escritorio\game-of-thrones-crown-15209-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071670" y="500042"/>
            <a:ext cx="50720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rey de este mundo me quiero sentir</a:t>
            </a:r>
            <a:endParaRPr lang="en-U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Administrador\Escritorio\704836-800x600-The-thinker-a199693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214546" y="928670"/>
            <a:ext cx="50720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 de olvidarme de aquel  fracaso</a:t>
            </a:r>
            <a:endParaRPr lang="en-U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000364" y="1571612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aquel  fracaso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Documents and Settings\Administrador\Escritorio\14993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71538" y="642918"/>
            <a:ext cx="3214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Help,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ayúdame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928926" y="1500174"/>
            <a:ext cx="5500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tu amistad he puesto toda mi fe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928662" y="2643182"/>
            <a:ext cx="3214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Help,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ayúdame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357422" y="4500570"/>
            <a:ext cx="5000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tiéndeme la mano de un hermano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Documents and Settings\Administrador\Escritorio\184243-800x600-66uugcdsj02aokizm0jeh6ivc79iepzq74mt7f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857356" y="1142984"/>
            <a:ext cx="3214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Help,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ayúdame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428860" y="2143116"/>
            <a:ext cx="5500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tu amistad he puesto toda mi fe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857356" y="3214686"/>
            <a:ext cx="3214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Help,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ayúdame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500298" y="4357694"/>
            <a:ext cx="5000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tiéndeme la mano de un hermano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Administrador\Escritorio\112574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00034" y="857232"/>
            <a:ext cx="3214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Help,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ayúdame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357422" y="1857364"/>
            <a:ext cx="5500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tu amistad he puesto toda mi fe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57158" y="2786058"/>
            <a:ext cx="3214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Help,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ayúdame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571736" y="3571876"/>
            <a:ext cx="5000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tiéndeme la mano de un hermano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Administrador\Escritorio\105483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" descr="C:\Documents and Settings\Administrador\Escritorio\105483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" descr="C:\Documents and Settings\Administrador\Escritorio\105483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1" descr="C:\Documents and Settings\Administrador\Escritorio\105483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357290" y="500042"/>
            <a:ext cx="3214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Help,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ayúdame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786050" y="1142984"/>
            <a:ext cx="5500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tu amistad he puesto toda mi fe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428728" y="2571744"/>
            <a:ext cx="3214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Help,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ayúdame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000364" y="3357562"/>
            <a:ext cx="5000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tiéndeme la mano de un hermano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858148" y="6215082"/>
            <a:ext cx="87153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26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300"/>
                            </p:stCondLst>
                            <p:childTnLst>
                              <p:par>
                                <p:cTn id="27" presetID="39" presetClass="entr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smtClean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Calligraphy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</TotalTime>
  <Words>320</Words>
  <Application>Microsoft Office PowerPoint</Application>
  <PresentationFormat>Presentación en pantalla (4:3)</PresentationFormat>
  <Paragraphs>79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50</cp:revision>
  <dcterms:created xsi:type="dcterms:W3CDTF">2013-01-23T00:12:37Z</dcterms:created>
  <dcterms:modified xsi:type="dcterms:W3CDTF">2013-02-08T18:24:55Z</dcterms:modified>
</cp:coreProperties>
</file>