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76" r:id="rId3"/>
  </p:sldMasterIdLst>
  <p:notesMasterIdLst>
    <p:notesMasterId r:id="rId37"/>
  </p:notesMasterIdLst>
  <p:sldIdLst>
    <p:sldId id="298" r:id="rId4"/>
    <p:sldId id="257" r:id="rId5"/>
    <p:sldId id="260" r:id="rId6"/>
    <p:sldId id="256" r:id="rId7"/>
    <p:sldId id="259" r:id="rId8"/>
    <p:sldId id="264" r:id="rId9"/>
    <p:sldId id="261" r:id="rId10"/>
    <p:sldId id="262" r:id="rId11"/>
    <p:sldId id="263" r:id="rId12"/>
    <p:sldId id="266" r:id="rId13"/>
    <p:sldId id="268" r:id="rId14"/>
    <p:sldId id="267" r:id="rId15"/>
    <p:sldId id="265" r:id="rId16"/>
    <p:sldId id="269" r:id="rId17"/>
    <p:sldId id="291" r:id="rId18"/>
    <p:sldId id="258" r:id="rId19"/>
    <p:sldId id="270" r:id="rId20"/>
    <p:sldId id="271" r:id="rId21"/>
    <p:sldId id="273" r:id="rId22"/>
    <p:sldId id="276" r:id="rId23"/>
    <p:sldId id="294" r:id="rId24"/>
    <p:sldId id="272" r:id="rId25"/>
    <p:sldId id="279" r:id="rId26"/>
    <p:sldId id="280" r:id="rId27"/>
    <p:sldId id="281" r:id="rId28"/>
    <p:sldId id="282" r:id="rId29"/>
    <p:sldId id="285" r:id="rId30"/>
    <p:sldId id="288" r:id="rId31"/>
    <p:sldId id="283" r:id="rId32"/>
    <p:sldId id="278" r:id="rId33"/>
    <p:sldId id="289" r:id="rId34"/>
    <p:sldId id="296" r:id="rId35"/>
    <p:sldId id="297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CUc46CG1W4tsTjdV4iaGA==" hashData="JMMzredCY2Gz0DkIojr2Mw8Yc5GXeEApSx+TdlmYgVKaVVKb5ixtLkpEW8Q3Eol+LAl3qsskd0OBRrwLexyv/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00FF00"/>
    <a:srgbClr val="FF3399"/>
    <a:srgbClr val="DA549A"/>
    <a:srgbClr val="F0C7B6"/>
    <a:srgbClr val="DB7851"/>
    <a:srgbClr val="FEC200"/>
    <a:srgbClr val="FF66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43" d="100"/>
          <a:sy n="43" d="100"/>
        </p:scale>
        <p:origin x="5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BD0D66-2F92-4342-BED1-E366F1CC8E5D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B6D4AE-0DB2-477C-8871-090D7DB2CE4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3441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B6D4AE-0DB2-477C-8871-090D7DB2CE4A}" type="slidenum">
              <a:rPr lang="es-ES" smtClean="0"/>
              <a:t>32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0212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6435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8124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0035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4874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4981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7727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5118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8768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9979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8300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4265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4D4553-82FF-4D54-98C6-2EEAD43BB89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000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954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618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482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2479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5079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9737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817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2940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2550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9606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7887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0595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3973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9438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3551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2589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07/06/2014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93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8587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8000">
        <p15:prstTrans prst="origami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C65516-CBDA-43FB-B7CB-4E97301080B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467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8576278-E40B-4A51-8E24-5B48839B0CCA}" type="datetimeFigureOut">
              <a:rPr lang="es-ES" smtClean="0"/>
              <a:t>07/06/2014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7F93DACE-4BC7-473F-921C-EF0DA4E456D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80378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0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r="3584" b="2886"/>
          <a:stretch/>
        </p:blipFill>
        <p:spPr>
          <a:xfrm>
            <a:off x="-200721" y="-403412"/>
            <a:ext cx="10084903" cy="726141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389641" y="4079051"/>
            <a:ext cx="62446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HE VUELTO POR TI</a:t>
            </a:r>
            <a:endParaRPr lang="es-ES" sz="4800" b="1" dirty="0"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533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wind"/>
        <p:sndAc>
          <p:stSnd>
            <p:snd r:embed="rId2" name="HE VUELTO POR TI  MYRIAM HERNÁNDEZ[24].wav"/>
          </p:stSnd>
        </p:sndAc>
      </p:transition>
    </mc:Choice>
    <mc:Fallback xmlns="">
      <p:transition spd="slow" advTm="3000">
        <p:fade/>
        <p:sndAc>
          <p:stSnd>
            <p:snd r:embed="rId4" name="HE VUELTO POR TI  MYRIAM HERNÁNDEZ[24]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r="1324" b="2137"/>
          <a:stretch/>
        </p:blipFill>
        <p:spPr>
          <a:xfrm>
            <a:off x="0" y="-64190"/>
            <a:ext cx="9143999" cy="692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046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">
        <p15:prstTrans prst="prestig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426388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9426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/>
                <a:latin typeface="Monotype Corsiva" panose="03010101010201010101" pitchFamily="66" charset="0"/>
              </a:rPr>
              <a:t>¿Y por que? preguntaste nervioso ,cuando me alejee ,no lo se</a:t>
            </a:r>
            <a:endParaRPr lang="es-ES" sz="3200" b="1" dirty="0">
              <a:solidFill>
                <a:srgbClr val="FFFF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560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00">
        <p15:prstTrans prst="prestig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http://medicablogs.diariomedico.com/calidadasistencial/files/2008/09/crying8sd-mujer-llorand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679077" y="6002656"/>
            <a:ext cx="7651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Respondí </a:t>
            </a:r>
            <a:r>
              <a:rPr lang="es-ES" sz="32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sin saber y en silencio </a:t>
            </a:r>
            <a:r>
              <a:rPr lang="es-ES" sz="3200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llore  y viví..</a:t>
            </a:r>
            <a:r>
              <a:rPr lang="es-ES" sz="3200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 </a:t>
            </a:r>
          </a:p>
        </p:txBody>
      </p:sp>
      <p:pic>
        <p:nvPicPr>
          <p:cNvPr id="5124" name="Picture 4" descr="http://www.sigojoven.com/system/rich_text_images/000/031/653/large/298315_10150401332425680_318494470679_8305296_1447205862_n.jpg?13211999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087" y="3239297"/>
            <a:ext cx="1512548" cy="1522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27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265024" cy="699247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86000" y="3221251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br>
              <a:rPr lang="es-ES" sz="3200" dirty="0">
                <a:solidFill>
                  <a:schemeClr val="bg1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glow rad="101600">
                    <a:schemeClr val="accent2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Lo mas lindo de todo </a:t>
            </a:r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chemeClr val="accent2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aprendí</a:t>
            </a:r>
            <a:r>
              <a:rPr lang="es-ES" sz="1050" dirty="0">
                <a:solidFill>
                  <a:srgbClr val="000000"/>
                </a:solidFill>
                <a:effectLst>
                  <a:glow rad="101600">
                    <a:schemeClr val="accent2">
                      <a:alpha val="6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s-ES" dirty="0">
              <a:effectLst>
                <a:glow rad="101600">
                  <a:schemeClr val="accent2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5928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">
        <p15:prstTrans prst="prestige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69.g.akamai.net/n/69/10688/v1/img5.allocine.fr/acmedia/medias/nmedia/18/83/65/35/197005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14136"/>
            <a:ext cx="9143999" cy="707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304364" y="556664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Emociones</a:t>
            </a:r>
            <a:r>
              <a:rPr lang="es-ES" sz="3200" b="1" dirty="0" smtClean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, amor, desamor</a:t>
            </a:r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br>
              <a:rPr lang="es-ES" sz="32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Penas y </a:t>
            </a:r>
            <a:r>
              <a:rPr lang="es-ES" sz="3200" b="1" dirty="0" smtClean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alegrías </a:t>
            </a:r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todo disfrute</a:t>
            </a:r>
            <a:endParaRPr lang="es-ES" sz="3200" b="1" dirty="0">
              <a:solidFill>
                <a:schemeClr val="bg1">
                  <a:lumMod val="9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38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win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4864" b="1318"/>
          <a:stretch/>
        </p:blipFill>
        <p:spPr>
          <a:xfrm>
            <a:off x="-134471" y="0"/>
            <a:ext cx="9386048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727946" y="358606"/>
            <a:ext cx="61318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Regrese 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..</a:t>
            </a:r>
            <a: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/>
            </a:r>
            <a:b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Porque a pesar de lo lejos serias para mi </a:t>
            </a:r>
            <a:br>
              <a:rPr lang="es-ES" sz="32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964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win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images.mercattel.com/fotos_new/1312/amarres-de-amor-y-union-de-parejas-13468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68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645459" y="5512858"/>
            <a:ext cx="66428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Al final</a:t>
            </a:r>
            <a:r>
              <a:rPr lang="es-ES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br>
              <a:rPr lang="es-ES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La distancia no importa si he vuelto por ti </a:t>
            </a:r>
            <a:endParaRPr lang="es-ES" sz="3200" b="1" dirty="0"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47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vector.pixmac.es/4/siluetas-de-las-parejas-romanticas-adult-pixmac-vector-83173427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07577" y="5845006"/>
            <a:ext cx="81489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Un </a:t>
            </a:r>
            <a:r>
              <a:rPr lang="es-ES" sz="3200" dirty="0" err="1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dia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mas </a:t>
            </a:r>
            <a:b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Para 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andar, 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para 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hablar, 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para 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amar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b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435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176" t="3334" r="1913"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689412" y="6171473"/>
            <a:ext cx="64545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Para contarte mi historia de amor </a:t>
            </a:r>
            <a:br>
              <a:rPr lang="es-ES" sz="3200" dirty="0">
                <a:solidFill>
                  <a:srgbClr val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975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wind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2353" r="2353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 rot="19631854">
            <a:off x="1366807" y="3456221"/>
            <a:ext cx="6410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Para cantarte nuevamente una </a:t>
            </a:r>
            <a:r>
              <a:rPr lang="es-ES" sz="3200" b="1" dirty="0" smtClean="0">
                <a:solidFill>
                  <a:schemeClr val="bg1">
                    <a:lumMod val="95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canción</a:t>
            </a:r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endParaRPr lang="es-E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554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https://sintonison.files.wordpress.com/2010/04/3766573217_aa8944c2f7_b_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51531" y="4674996"/>
            <a:ext cx="47003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Noo,si</a:t>
            </a:r>
            <a:r>
              <a:rPr lang="es-ES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vas yo me muero </a:t>
            </a:r>
            <a:r>
              <a:rPr lang="es-ES" sz="32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nooo</a:t>
            </a:r>
            <a:endParaRPr lang="es-ES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150" name="Picture 6" descr="Vista posterior de ir el hombre guapo en la chaqueta.  caminando joven en pantalones vaqueros y chaqueta.  Vista posterior recogida de las personas.  trasero vista de la persona.  Aislado sobre fondo blanco.  Foto de archivo - 1376985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963" l="0" r="995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0821" y="1721224"/>
            <a:ext cx="1653284" cy="296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958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176" t="980" r="1325" b="1373"/>
          <a:stretch/>
        </p:blipFill>
        <p:spPr>
          <a:xfrm>
            <a:off x="-1" y="0"/>
            <a:ext cx="9238129" cy="685799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629528" y="5043784"/>
            <a:ext cx="62311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Nooo,por </a:t>
            </a:r>
            <a:r>
              <a:rPr lang="es-ES" sz="3200" b="1" dirty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amor de Dios </a:t>
            </a:r>
            <a:r>
              <a:rPr lang="es-ES" sz="3200" b="1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quédate </a:t>
            </a:r>
            <a:r>
              <a:rPr lang="es-ES" sz="3200" b="1" dirty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 mi lado </a:t>
            </a:r>
            <a:endParaRPr lang="es-ES" sz="32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252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234" t="2782" r="2770"/>
          <a:stretch/>
        </p:blipFill>
        <p:spPr>
          <a:xfrm>
            <a:off x="-107576" y="-1"/>
            <a:ext cx="9251576" cy="695212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54643" y="6089438"/>
            <a:ext cx="73017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rgbClr val="000000"/>
                </a:solidFill>
                <a:effectLst>
                  <a:glow rad="101600">
                    <a:srgbClr val="FF66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no</a:t>
            </a:r>
            <a:r>
              <a:rPr lang="es-ES" sz="3200" dirty="0">
                <a:solidFill>
                  <a:srgbClr val="000000"/>
                </a:solidFill>
                <a:effectLst>
                  <a:glow rad="101600">
                    <a:srgbClr val="FF66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tu eres lo mejor que </a:t>
            </a:r>
            <a:r>
              <a:rPr lang="es-ES" sz="3200" dirty="0" err="1" smtClean="0">
                <a:solidFill>
                  <a:srgbClr val="000000"/>
                </a:solidFill>
                <a:effectLst>
                  <a:glow rad="101600">
                    <a:srgbClr val="FF66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yooo</a:t>
            </a:r>
            <a:r>
              <a:rPr lang="es-ES" sz="3200" dirty="0">
                <a:solidFill>
                  <a:srgbClr val="000000"/>
                </a:solidFill>
                <a:effectLst>
                  <a:glow rad="101600">
                    <a:srgbClr val="FF66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r>
              <a:rPr lang="es-ES" sz="3200" dirty="0" smtClean="0">
                <a:solidFill>
                  <a:srgbClr val="000000"/>
                </a:solidFill>
                <a:effectLst>
                  <a:glow rad="101600">
                    <a:srgbClr val="FF66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2345661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2206" t="1765" r="735" b="1176"/>
          <a:stretch/>
        </p:blipFill>
        <p:spPr>
          <a:xfrm>
            <a:off x="0" y="0"/>
            <a:ext cx="9238129" cy="696557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91870" y="5969767"/>
            <a:ext cx="66966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200" b="1" dirty="0" smtClean="0">
                <a:solidFill>
                  <a:srgbClr val="000000"/>
                </a:solidFill>
                <a:effectLst>
                  <a:glow rad="101600">
                    <a:srgbClr val="FF66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Encontré </a:t>
            </a:r>
            <a:r>
              <a:rPr lang="es-ES" sz="3200" b="1" dirty="0">
                <a:solidFill>
                  <a:srgbClr val="000000"/>
                </a:solidFill>
                <a:effectLst>
                  <a:glow rad="101600">
                    <a:srgbClr val="FF66FF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la vida , no te dejo escapar. </a:t>
            </a:r>
            <a:endParaRPr lang="es-ES" sz="3200" b="1" dirty="0">
              <a:solidFill>
                <a:prstClr val="black"/>
              </a:solidFill>
              <a:effectLst>
                <a:glow rad="101600">
                  <a:srgbClr val="FF66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57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2647" r="2941" b="1961"/>
          <a:stretch/>
        </p:blipFill>
        <p:spPr>
          <a:xfrm>
            <a:off x="-107576" y="-282389"/>
            <a:ext cx="9251576" cy="714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472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prestig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735" r="2500" b="2332"/>
          <a:stretch/>
        </p:blipFill>
        <p:spPr>
          <a:xfrm>
            <a:off x="-121024" y="-4164"/>
            <a:ext cx="9265024" cy="686216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91670" y="5414700"/>
            <a:ext cx="82699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...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pensé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mi ausencia de otros labios el puede beber </a:t>
            </a:r>
            <a:endParaRPr lang="es-ES" sz="3200" b="1" dirty="0">
              <a:solidFill>
                <a:srgbClr val="FF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84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4970"/>
            <a:ext cx="9144000" cy="690297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035423" y="5364940"/>
            <a:ext cx="81085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C00000"/>
                </a:solidFill>
                <a:effectLst>
                  <a:glow rad="101600">
                    <a:srgbClr val="FEC2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Pero se 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101600">
                    <a:srgbClr val="FEC2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que </a:t>
            </a:r>
            <a:r>
              <a:rPr lang="es-ES" sz="3200" b="1" dirty="0">
                <a:solidFill>
                  <a:srgbClr val="C00000"/>
                </a:solidFill>
                <a:effectLst>
                  <a:glow rad="101600">
                    <a:srgbClr val="FEC200"/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mi nombre en su pecho grabado deje </a:t>
            </a:r>
            <a:endParaRPr lang="es-ES" sz="3200" b="1" dirty="0">
              <a:solidFill>
                <a:srgbClr val="C00000"/>
              </a:solidFill>
              <a:effectLst>
                <a:glow rad="101600">
                  <a:srgbClr val="FEC200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52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imagenesconamor.com/d/8374-1/imagenes+mujeres+romanticas+-++_8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021977" y="506523"/>
            <a:ext cx="8552328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 </a:t>
            </a:r>
            <a:r>
              <a:rPr lang="es-ES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seré</a:t>
            </a:r>
            <a:r>
              <a:rPr lang="es-ES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r>
              <a:rPr lang="es-ES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lo </a:t>
            </a:r>
            <a:r>
              <a:rPr lang="es-ES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que </a:t>
            </a:r>
            <a:r>
              <a:rPr lang="es-ES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quieres ,si </a:t>
            </a:r>
            <a:r>
              <a:rPr lang="es-ES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228600">
                    <a:srgbClr val="00206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me haces feliz</a:t>
            </a:r>
            <a:r>
              <a:rPr lang="es-ES" sz="3600" b="1" dirty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endParaRPr lang="es-ES" sz="3600" b="1" dirty="0">
              <a:solidFill>
                <a:srgbClr val="FF7C8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07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canalgif.net/Gifs-animados/Amor/Romanticos/Gif-animado-Romantico-21.gif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47"/>
            <a:ext cx="9049871" cy="6844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61365" y="6078071"/>
            <a:ext cx="53367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Quiero contarte mi historia de amor</a:t>
            </a:r>
            <a:r>
              <a:rPr lang="es-ES" b="1" dirty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s-ES" b="1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401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rlv.zcache.es/serenata_del_verano_postales-r4e40a87bb62d4005ad74cb11ce541eec_vgbaq_8byvr_5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9" t="17343" r="14955" b="3521"/>
          <a:stretch/>
        </p:blipFill>
        <p:spPr bwMode="auto">
          <a:xfrm>
            <a:off x="0" y="-55800"/>
            <a:ext cx="9144000" cy="691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1921272" y="0"/>
            <a:ext cx="59990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Para cantarte nuevamente una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canción</a:t>
            </a:r>
            <a:r>
              <a:rPr lang="es-ES" sz="3200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endParaRPr lang="es-ES" sz="32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59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" y="0"/>
            <a:ext cx="9238129" cy="685799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11573" y="514581"/>
            <a:ext cx="48061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err="1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si </a:t>
            </a:r>
            <a:r>
              <a:rPr lang="es-ES" sz="3200" b="1" dirty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vas yo me muero </a:t>
            </a:r>
            <a:r>
              <a:rPr lang="es-ES" sz="3200" b="1" dirty="0" err="1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  <a:r>
              <a:rPr lang="es-ES" sz="3200" b="1" dirty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endParaRPr lang="es-ES" sz="3200" b="1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35741" y="5866511"/>
            <a:ext cx="67954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err="1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Noo,por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amor de Dios 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quédate 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 mi 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lad</a:t>
            </a:r>
            <a:r>
              <a:rPr lang="es-ES" dirty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o 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</a:t>
            </a:r>
            <a:r>
              <a:rPr lang="es-ES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ES" sz="3200" dirty="0" err="1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</a:t>
            </a:r>
            <a:r>
              <a:rPr lang="es-ES" dirty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s-ES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30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ripple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recados-orkut.net/content/romance/romance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97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199687" y="146465"/>
            <a:ext cx="49443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</a:t>
            </a:r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u </a:t>
            </a:r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eres lo mejor que </a:t>
            </a:r>
            <a:r>
              <a:rPr lang="es-ES" sz="3200" b="1" dirty="0" err="1" smtClean="0">
                <a:solidFill>
                  <a:srgbClr val="00FF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yooo</a:t>
            </a:r>
            <a:r>
              <a:rPr lang="es-ES" sz="3200" dirty="0">
                <a:solidFill>
                  <a:srgbClr val="00FF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endParaRPr lang="es-ES" sz="3200" dirty="0">
              <a:solidFill>
                <a:srgbClr val="00FF00"/>
              </a:solidFill>
              <a:effectLst>
                <a:glow rad="101600">
                  <a:schemeClr val="accent6">
                    <a:lumMod val="20000"/>
                    <a:lumOff val="80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47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569" t="1903" b="1626"/>
          <a:stretch/>
        </p:blipFill>
        <p:spPr>
          <a:xfrm>
            <a:off x="0" y="0"/>
            <a:ext cx="9278471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78224" y="107141"/>
            <a:ext cx="75706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Encontré </a:t>
            </a:r>
            <a:r>
              <a:rPr lang="es-ES" sz="3600" b="1" dirty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la vida </a:t>
            </a:r>
            <a:r>
              <a:rPr lang="es-ES" sz="3600" b="1" dirty="0" smtClean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,no </a:t>
            </a:r>
            <a:r>
              <a:rPr lang="es-ES" sz="3600" b="1" dirty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dejo </a:t>
            </a:r>
            <a:r>
              <a:rPr lang="es-ES" sz="3600" b="1" dirty="0" err="1" smtClean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escapaaar</a:t>
            </a:r>
            <a:r>
              <a:rPr lang="es-ES" sz="3600" b="1" dirty="0" smtClean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</a:t>
            </a:r>
            <a:r>
              <a:rPr lang="es-ES" sz="3600" b="1" dirty="0" err="1" smtClean="0">
                <a:solidFill>
                  <a:srgbClr val="FF7C8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</a:t>
            </a:r>
            <a:endParaRPr lang="es-ES" sz="3600" b="1" dirty="0">
              <a:solidFill>
                <a:srgbClr val="FF7C8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700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ageCurlDouble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http://3.bp.blogspot.com/-T6aHVEd3HBE/UVjXkrDSLxI/AAAAAAAABHg/wM7yjLJRExA/s1600/adios-amor-mio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17" b="630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2184498" y="274672"/>
            <a:ext cx="43380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Si </a:t>
            </a:r>
            <a:r>
              <a:rPr lang="es-ES" sz="36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vas yo me muero </a:t>
            </a:r>
            <a:r>
              <a:rPr lang="es-E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</a:t>
            </a:r>
            <a:endParaRPr lang="es-ES" sz="3600" b="1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bg2">
                    <a:lumMod val="10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626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orodefotos.com/attachments/fotografia-digital/33979d1338188293-imagenes-romanticas-fotos-romantic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52" y="0"/>
            <a:ext cx="91472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143000" y="312928"/>
            <a:ext cx="7906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err="1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Noo,no</a:t>
            </a:r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32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voy a transitar nunca mas sin tu </a:t>
            </a:r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glow rad="228600">
                    <a:schemeClr val="bg2">
                      <a:lumMod val="10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mano</a:t>
            </a:r>
            <a:endParaRPr lang="es-ES" sz="3200" b="1" dirty="0">
              <a:ln>
                <a:solidFill>
                  <a:srgbClr val="C00000"/>
                </a:solidFill>
              </a:ln>
              <a:solidFill>
                <a:srgbClr val="C00000"/>
              </a:solidFill>
              <a:effectLst>
                <a:glow rad="228600">
                  <a:schemeClr val="bg2">
                    <a:lumMod val="10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50959" y="6047495"/>
            <a:ext cx="45159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err="1" smtClean="0">
                <a:solidFill>
                  <a:srgbClr val="C00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Nooo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esta </a:t>
            </a:r>
            <a:r>
              <a:rPr lang="es-ES" sz="3200" b="1" dirty="0">
                <a:solidFill>
                  <a:srgbClr val="C00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vez ya me lo </a:t>
            </a:r>
            <a:r>
              <a:rPr lang="es-ES" sz="3200" b="1" dirty="0" smtClean="0">
                <a:solidFill>
                  <a:srgbClr val="C00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pensé</a:t>
            </a:r>
            <a:r>
              <a:rPr lang="es-ES" dirty="0">
                <a:solidFill>
                  <a:srgbClr val="C00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s-ES" dirty="0">
              <a:solidFill>
                <a:srgbClr val="C000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2583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ageCurlDoubl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-1" r="422" b="22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17456" y="696006"/>
            <a:ext cx="24144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Tu eres lo mejor</a:t>
            </a:r>
            <a:endParaRPr lang="es-ES" sz="3200" b="1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572000" y="6273225"/>
            <a:ext cx="41013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te dejo </a:t>
            </a:r>
            <a:r>
              <a:rPr lang="es-ES" sz="3200" b="1" dirty="0" err="1" smtClean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escapaaaar</a:t>
            </a:r>
            <a:r>
              <a:rPr lang="es-ES" sz="3200" b="1" dirty="0" smtClean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24109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000">
        <p15:prstTrans prst="pageCurlDouble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3529" t="2794" r="3089" b="2195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7456" y="696006"/>
            <a:ext cx="14542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Ya ,</a:t>
            </a:r>
            <a:r>
              <a:rPr lang="es-ES" sz="3200" b="1" dirty="0" err="1" smtClean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nooo</a:t>
            </a:r>
            <a:endParaRPr lang="es-ES" sz="3200" b="1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68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">
        <p15:prstTrans prst="pageCurlDoub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803" t="1121" r="1967"/>
          <a:stretch/>
        </p:blipFill>
        <p:spPr>
          <a:xfrm>
            <a:off x="0" y="-255493"/>
            <a:ext cx="9293902" cy="7113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25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901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2032" r="1163"/>
          <a:stretch/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68388" y="341131"/>
            <a:ext cx="61184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err="1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Nooo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, esta 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vez ya me lo 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pensé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b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tu 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eres lo mejor, </a:t>
            </a:r>
            <a:r>
              <a:rPr lang="es-ES" sz="3200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no 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 dejo </a:t>
            </a:r>
            <a:r>
              <a:rPr lang="es-ES" sz="3200" dirty="0" err="1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escapaaar</a:t>
            </a:r>
            <a: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br>
              <a:rPr lang="es-ES" sz="3200" dirty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088009" y="5412117"/>
            <a:ext cx="1308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err="1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Amooor</a:t>
            </a:r>
            <a:endParaRPr lang="es-ES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409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1000">
        <p15:prstTrans prst="pageCurlDouble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598" y="434962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416858" y="6004299"/>
            <a:ext cx="1223683" cy="365125"/>
          </a:xfrm>
        </p:spPr>
        <p:txBody>
          <a:bodyPr/>
          <a:lstStyle/>
          <a:p>
            <a:fld id="{D6197034-1568-4A6B-93F3-9B95C05106CE}" type="datetime1">
              <a:rPr lang="es-ES" sz="1600" b="1" smtClean="0">
                <a:solidFill>
                  <a:srgbClr val="FF7C80"/>
                </a:solidFill>
                <a:latin typeface="Monotype Corsiva" panose="03010101010201010101" pitchFamily="66" charset="0"/>
              </a:rPr>
              <a:t>07/06/2014</a:t>
            </a:fld>
            <a:endParaRPr lang="es-ES" sz="1600" b="1" dirty="0">
              <a:solidFill>
                <a:srgbClr val="FF7C8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6723077" y="5821736"/>
            <a:ext cx="1640994" cy="365125"/>
          </a:xfrm>
        </p:spPr>
        <p:txBody>
          <a:bodyPr/>
          <a:lstStyle/>
          <a:p>
            <a:r>
              <a:rPr lang="es-ES" sz="1600" b="1" dirty="0" smtClean="0">
                <a:solidFill>
                  <a:srgbClr val="FF7C80"/>
                </a:solidFill>
                <a:latin typeface="Monotype Corsiva" panose="03010101010201010101" pitchFamily="66" charset="0"/>
              </a:rPr>
              <a:t>Yolanda violeta</a:t>
            </a:r>
            <a:endParaRPr lang="es-ES" sz="1600" b="1" dirty="0">
              <a:solidFill>
                <a:srgbClr val="FF7C8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092824" y="4931084"/>
            <a:ext cx="3321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7C80"/>
                </a:solidFill>
                <a:latin typeface="Monotype Corsiva" panose="03010101010201010101" pitchFamily="66" charset="0"/>
              </a:rPr>
              <a:t>Diseño: </a:t>
            </a:r>
            <a:r>
              <a:rPr lang="es-ES" sz="2000" dirty="0" err="1" smtClean="0">
                <a:solidFill>
                  <a:srgbClr val="FF7C80"/>
                </a:solidFill>
                <a:latin typeface="Monotype Corsiva" panose="03010101010201010101" pitchFamily="66" charset="0"/>
              </a:rPr>
              <a:t>Amore</a:t>
            </a:r>
            <a:endParaRPr lang="es-ES" sz="2000" dirty="0" smtClean="0">
              <a:solidFill>
                <a:srgbClr val="FF7C80"/>
              </a:solidFill>
              <a:latin typeface="Monotype Corsiva" panose="03010101010201010101" pitchFamily="66" charset="0"/>
            </a:endParaRPr>
          </a:p>
          <a:p>
            <a:r>
              <a:rPr lang="es-ES" sz="2000" dirty="0" smtClean="0">
                <a:solidFill>
                  <a:srgbClr val="FF7C80"/>
                </a:solidFill>
                <a:latin typeface="Monotype Corsiva" panose="03010101010201010101" pitchFamily="66" charset="0"/>
              </a:rPr>
              <a:t>Tema: He Vuelto Por Ti</a:t>
            </a:r>
          </a:p>
          <a:p>
            <a:r>
              <a:rPr lang="es-ES" sz="2000" dirty="0" smtClean="0">
                <a:solidFill>
                  <a:srgbClr val="FF7C80"/>
                </a:solidFill>
                <a:latin typeface="Monotype Corsiva" panose="03010101010201010101" pitchFamily="66" charset="0"/>
              </a:rPr>
              <a:t>Interprete : Miriam Hernández</a:t>
            </a:r>
            <a:endParaRPr lang="es-ES" sz="2000" dirty="0">
              <a:solidFill>
                <a:srgbClr val="FF7C8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4" descr="http://www.gifs10.com/imagenes/5-gifs-animados-mariposas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05" y="3521136"/>
            <a:ext cx="138176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http://www.gifs10.com/imagenes/5-gifs-animados-mariposas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62" y="434962"/>
            <a:ext cx="1458935" cy="1568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izarra">
  <a:themeElements>
    <a:clrScheme name="Pizarr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Pizarr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zarr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 VUELTO POR TÍ</Template>
  <TotalTime>6</TotalTime>
  <Words>250</Words>
  <Application>Microsoft Office PowerPoint</Application>
  <PresentationFormat>Presentación en pantalla (4:3)</PresentationFormat>
  <Paragraphs>65</Paragraphs>
  <Slides>33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33</vt:i4>
      </vt:variant>
    </vt:vector>
  </HeadingPairs>
  <TitlesOfParts>
    <vt:vector size="44" baseType="lpstr">
      <vt:lpstr>Arial</vt:lpstr>
      <vt:lpstr>Berlin Sans FB Demi</vt:lpstr>
      <vt:lpstr>Calibri</vt:lpstr>
      <vt:lpstr>Calibri Light</vt:lpstr>
      <vt:lpstr>Calisto MT</vt:lpstr>
      <vt:lpstr>Monotype Corsiva</vt:lpstr>
      <vt:lpstr>Trebuchet MS</vt:lpstr>
      <vt:lpstr>Wingdings 2</vt:lpstr>
      <vt:lpstr>Tema de Office</vt:lpstr>
      <vt:lpstr>Diseño predeterminado</vt:lpstr>
      <vt:lpstr>Pizarra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2014-06-08T03:07:41Z</dcterms:created>
  <dcterms:modified xsi:type="dcterms:W3CDTF">2014-06-08T03:13:49Z</dcterms:modified>
</cp:coreProperties>
</file>