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57" r:id="rId4"/>
    <p:sldId id="28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82" r:id="rId15"/>
    <p:sldId id="283" r:id="rId16"/>
    <p:sldId id="267" r:id="rId17"/>
    <p:sldId id="284" r:id="rId18"/>
    <p:sldId id="289" r:id="rId19"/>
    <p:sldId id="286" r:id="rId20"/>
    <p:sldId id="287" r:id="rId21"/>
    <p:sldId id="288" r:id="rId22"/>
    <p:sldId id="268" r:id="rId23"/>
    <p:sldId id="29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6h1jKEm/FczJ7RYQflsCw" hashData="uohHEyXOA19779eW2HQX5t+63g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79" autoAdjust="0"/>
    <p:restoredTop sz="94737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FB7D53-4C39-4929-AD11-52C09DC77B71}" type="datetimeFigureOut">
              <a:rPr lang="en-US" smtClean="0"/>
              <a:pPr/>
              <a:t>12/21/2012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5A4DA-1258-49C6-9D96-1254B32A8C9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A4DA-1258-49C6-9D96-1254B32A8C9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283195-3FA1-41B5-8C1B-80D6BCE1BC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FC375-416D-4272-BBEC-6D45BFF7631B}" type="datetimeFigureOut">
              <a:rPr lang="en-US" smtClean="0"/>
              <a:pPr/>
              <a:t>12/21/2012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EEDBC-2533-4145-8807-592084483FA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6B791D-D2D3-4A9B-8223-6B46BA25079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750" name="Picture 6" descr="http://2.bp.blogspot.com/_a_KCT_LWSy8/TCZN6tTP1nI/AAAAAAAAAzo/Y9WfpdYR_lw/s1600/ye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0" cy="628654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0">
            <a:solidFill>
              <a:srgbClr val="FFC000"/>
            </a:solidFill>
          </a:ln>
        </p:spPr>
      </p:pic>
      <p:sp>
        <p:nvSpPr>
          <p:cNvPr id="8" name="7 Rectángulo"/>
          <p:cNvSpPr/>
          <p:nvPr/>
        </p:nvSpPr>
        <p:spPr>
          <a:xfrm>
            <a:off x="285720" y="285728"/>
            <a:ext cx="8858280" cy="657227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6" descr="http://2.bp.blogspot.com/_a_KCT_LWSy8/TCZN6tTP1nI/AAAAAAAAAzo/Y9WfpdYR_lw/s1600/ye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59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0">
            <a:solidFill>
              <a:srgbClr val="FFC000"/>
            </a:solidFill>
          </a:ln>
        </p:spPr>
      </p:pic>
      <p:sp>
        <p:nvSpPr>
          <p:cNvPr id="10" name="9 Rectángulo"/>
          <p:cNvSpPr/>
          <p:nvPr/>
        </p:nvSpPr>
        <p:spPr>
          <a:xfrm>
            <a:off x="285720" y="285728"/>
            <a:ext cx="8858280" cy="657227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6" descr="http://2.bp.blogspot.com/_a_KCT_LWSy8/TCZN6tTP1nI/AAAAAAAAAzo/Y9WfpdYR_lw/s1600/ye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0">
            <a:solidFill>
              <a:srgbClr val="FFC000"/>
            </a:solidFill>
          </a:ln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6" descr="http://2.bp.blogspot.com/_a_KCT_LWSy8/TCZN6tTP1nI/AAAAAAAAAzo/Y9WfpdYR_lw/s1600/ye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7"/>
            <a:ext cx="8572560" cy="628654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0">
            <a:solidFill>
              <a:srgbClr val="FFC000"/>
            </a:solidFill>
          </a:ln>
        </p:spPr>
      </p:pic>
      <p:sp>
        <p:nvSpPr>
          <p:cNvPr id="18" name="17 CuadroTexto"/>
          <p:cNvSpPr txBox="1"/>
          <p:nvPr/>
        </p:nvSpPr>
        <p:spPr>
          <a:xfrm>
            <a:off x="3071802" y="1714488"/>
            <a:ext cx="33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 Británico</a:t>
            </a:r>
            <a:endParaRPr lang="en-US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857620" y="2071678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</a:t>
            </a: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357422" y="3214686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I’ve seen all good people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2571736" y="3714752"/>
            <a:ext cx="4286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visto a todas las buenas personas</a:t>
            </a:r>
            <a:endParaRPr lang="en-US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286248" y="4071942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3571868" y="6072206"/>
            <a:ext cx="1857388" cy="215899"/>
          </a:xfrm>
          <a:prstGeom prst="rect">
            <a:avLst/>
          </a:prstGeom>
          <a:solidFill>
            <a:srgbClr val="FF0000"/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715272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592933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300"/>
                            </p:stCondLst>
                            <p:childTnLst>
                              <p:par>
                                <p:cTn id="8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200"/>
                            </p:stCondLst>
                            <p:childTnLst>
                              <p:par>
                                <p:cTn id="10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200"/>
                            </p:stCondLst>
                            <p:childTnLst>
                              <p:par>
                                <p:cTn id="1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6" grpId="0" animBg="1"/>
      <p:bldP spid="16" grpId="1" animBg="1"/>
      <p:bldP spid="18" grpId="0"/>
      <p:bldP spid="19" grpId="0"/>
      <p:bldP spid="20" grpId="0"/>
      <p:bldP spid="21" grpId="0"/>
      <p:bldP spid="22" grpId="0"/>
      <p:bldP spid="23" grpId="0" animBg="1"/>
      <p:bldP spid="24" grpId="0" build="allAtOnce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291637-1024x768-2010-02-23_1716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285728"/>
            <a:ext cx="75724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857720" y="1500174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9500">
    <p:sndAc>
      <p:stSnd>
        <p:snd r:embed="rId2" name="i've seen all good peop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047573-1024x768-Lanter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71480"/>
            <a:ext cx="75724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2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85984" y="1714488"/>
            <a:ext cx="4857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Escritorio\317171-1024x768-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1000108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Take a straight and stronger course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toma un camino recto y más fuerte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428992" y="2000240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 the corner of your life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hacia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 rincón de tu vida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461920-1024x768-MIDNIGHT-RU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28728" y="714356"/>
            <a:ext cx="58579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Make the white queen run so fast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haz que la reina blanca corra tan rápido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857356" y="2071678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She hasn't got time to make you a wife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no tenga tiempo para ser tu esposa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599618-1024x768-TI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500042"/>
            <a:ext cx="807249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'Cause it's time is time in time with your time and its news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es el momento, el momento en el tiempo con tu tiempo y sus noticias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715008" y="1571612"/>
            <a:ext cx="250033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is captured....                                                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tomada….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214414" y="2786058"/>
            <a:ext cx="307183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for the queen to use    </a:t>
            </a:r>
            <a:r>
              <a:rPr lang="en-U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que la reina lo use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</a:p>
        </p:txBody>
      </p:sp>
    </p:spTree>
  </p:cSld>
  <p:clrMapOvr>
    <a:masterClrMapping/>
  </p:clrMapOvr>
  <p:transition advTm="12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899945-1024x768-ph10138956340012374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43042" y="642918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Move me on to any black square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muéveme a cualquier casillero negro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928794" y="2143116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Use me anytime you want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úsame cada vez que lo desees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Documents and Settings\Administrador\Escritorio\901479-1024x768-3874372532_24417de82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43372" y="428604"/>
            <a:ext cx="46434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Just remember that the goal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simplemente recuerda que la meta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572000" y="1643050"/>
            <a:ext cx="42862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Is for us all to capture                      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que todos nosotros reflejemos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286380" y="3929066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all we want                                          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 lo que queramos              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643570" y="5000636"/>
            <a:ext cx="25003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Yeah, yeah, yeah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si, si, si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91270-1024x768-motivational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57554" y="642918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Don't surround yourself with yourself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te limites a ti mismo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928662" y="1857364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Move on back two squares   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retrocede dos casilleros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1020950-1024x768-A-Love-of-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714356"/>
            <a:ext cx="4857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Send an instant karma to me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envíame un karma instantáneo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71538" y="1857364"/>
            <a:ext cx="72866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Initial it with loving care……(don’t surround yourself)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ponle tus iniciales con amoroso cuidado……. (no te limites)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489285-1024x768-48df7c33a7f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489285-1024x768-48df7c33a7f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489285-1024x768-48df7c33a7f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489285-1024x768-48df7c33a7f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489285-1024x768-48df7c33a7f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489285-1024x768-48df7c33a7f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857232"/>
            <a:ext cx="82868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'Cause it's time is time in time with your time and its news   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es el momento, el momento en el tiempo con tu tiempo y sus noticias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143636" y="2143116"/>
            <a:ext cx="26432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is captured....                                                     </a:t>
            </a: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</a:t>
            </a: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tomada….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929322" y="3286124"/>
            <a:ext cx="285752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for the queen to use </a:t>
            </a:r>
            <a:r>
              <a:rPr lang="en-U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que la reina lo use</a:t>
            </a: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Tm="19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dor\Escritorio\772029-1024x768-Magic-Spell-Wind---Magic-And-Spells---Magical-Pictu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714356"/>
            <a:ext cx="52864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(Don't surround yourself with yourself)              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te limites a ti mismo)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428992" y="2000240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Don't surround yourself with yourself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te limites a ti mismo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57786" y="3500438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Move on back two squares   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retrocede dos casilleros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200417-1024x768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3786190"/>
            <a:ext cx="4857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Send an instant karma to me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envíame un karma instantáneo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57224" y="5072074"/>
            <a:ext cx="72866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Initial it with loving care……(don’t surround yourself)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ponle tus iniciales con amoroso cuidado……. (no te limites)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036112-1024x768-Time-maker-making-ti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1036112-1024x768-Time-maker-making-ti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1036112-1024x768-Time-maker-making-ti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428604"/>
            <a:ext cx="821537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'Cause it's time is time in time with your time and its news       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es el momento, el momento en el tiempo con tu tiempo y sus noticias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286380" y="1428736"/>
            <a:ext cx="221457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is captured....                                                     </a:t>
            </a:r>
            <a:r>
              <a:rPr lang="en-U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tomada….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388" y="2214554"/>
            <a:ext cx="27146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for the queen to use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que la reina lo use</a:t>
            </a:r>
            <a:r>
              <a:rPr lang="en-U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5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656734-1024x768-HoldingPe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571480"/>
            <a:ext cx="53578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(Is give peace a chance)……..                  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dar una oportunidad a la paz)……..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28596" y="2928934"/>
            <a:ext cx="83582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'Cause it's time is time in time with your time and its news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es el momento, el momento en el tiempo con tu tiempo y sus noticias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786050" y="4357694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is captured....                                                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tomada…. </a:t>
            </a:r>
          </a:p>
        </p:txBody>
      </p:sp>
      <p:pic>
        <p:nvPicPr>
          <p:cNvPr id="2050" name="Picture 2" descr="C:\Documents and Settings\Administrador\Escritorio\536278-800x600-213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536278-800x600-213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9" name="Picture 4" descr="C:\Documents and Settings\Administrador\Escritorio\907466-800x600-peac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11" name="Picture 4" descr="C:\Documents and Settings\Administrador\Escritorio\907466-800x600-peac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" name="Picture 4" descr="C:\Documents and Settings\Administrador\Escritorio\907466-800x600-peac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4" descr="C:\Documents and Settings\Administrador\Escritorio\907466-800x600-peac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500"/>
                            </p:stCondLst>
                            <p:childTnLst>
                              <p:par>
                                <p:cTn id="35" presetID="16" presetClass="entr" presetSubtype="2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31402-1024x768-1280-badpar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31402-1024x768-1280-badpar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31402-1024x768-1280-badpar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71480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43108" y="1857364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57224" y="2857496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928794" y="3929066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3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5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92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92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192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92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38426-1024x768-Mysterious-People-1349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Escritorio\86843-800x600-Final-Comp-To-Render-05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285728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43108" y="1071546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0" name="Picture 2" descr="C:\Documents and Settings\Administrador\Escritorio\86843-800x600-Final-Comp-To-Render-05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4" name="Picture 7" descr="C:\Documents and Settings\Administrador\Escritorio\409024-800x600-Photo-9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"/>
            <a:ext cx="9143999" cy="6857997"/>
          </a:xfrm>
          <a:prstGeom prst="rect">
            <a:avLst/>
          </a:prstGeom>
          <a:noFill/>
        </p:spPr>
      </p:pic>
      <p:pic>
        <p:nvPicPr>
          <p:cNvPr id="16" name="Picture 8" descr="C:\Documents and Settings\Administrador\Escritorio\893571-800x600-good-pics-0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8001"/>
          </a:xfrm>
          <a:prstGeom prst="rect">
            <a:avLst/>
          </a:prstGeom>
          <a:noFill/>
        </p:spPr>
      </p:pic>
      <p:pic>
        <p:nvPicPr>
          <p:cNvPr id="18" name="Picture 10" descr="C:\Documents and Settings\Administrador\Escritorio\590466-800x600-0038299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2"/>
            <a:ext cx="9144000" cy="6858001"/>
          </a:xfrm>
          <a:prstGeom prst="rect">
            <a:avLst/>
          </a:prstGeom>
          <a:noFill/>
        </p:spPr>
      </p:pic>
      <p:pic>
        <p:nvPicPr>
          <p:cNvPr id="19" name="Picture 10" descr="C:\Documents and Settings\Administrador\Escritorio\590466-800x600-0038299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9" cy="6858001"/>
          </a:xfrm>
          <a:prstGeom prst="rect">
            <a:avLst/>
          </a:prstGeom>
          <a:noFill/>
        </p:spPr>
      </p:pic>
      <p:pic>
        <p:nvPicPr>
          <p:cNvPr id="21" name="Picture 2" descr="C:\Documents and Settings\Administrador\Escritorio\138426-1024x768-Mysterious-People-1349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7"/>
          </a:xfrm>
          <a:prstGeom prst="rect">
            <a:avLst/>
          </a:prstGeom>
          <a:noFill/>
        </p:spPr>
      </p:pic>
      <p:pic>
        <p:nvPicPr>
          <p:cNvPr id="23" name="Picture 2" descr="C:\Documents and Settings\Administrador\Escritorio\138426-1024x768-Mysterious-People-1349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857224" y="4214818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71670" y="5143512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6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4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1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3000"/>
                            </p:stCondLst>
                            <p:childTnLst>
                              <p:par>
                                <p:cTn id="43" presetID="29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000"/>
                            </p:stCondLst>
                            <p:childTnLst>
                              <p:par>
                                <p:cTn id="5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3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856822-1024x768-AFGHAN-PEOPLE-3355S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1357298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000232" y="3214686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57224" y="4214818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71670" y="5214950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cture 2" descr="C:\Documents and Settings\Administrador\Escritorio\856822-1024x768-AFGHAN-PEOPLE-3355S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856822-1024x768-AFGHAN-PEOPLE-3355S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2" y="0"/>
            <a:ext cx="914089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212133-1024x768-dis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285728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43108" y="1571612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57224" y="3643314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43108" y="4857760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23904-1024x768-EVERYTH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71480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43108" y="2643182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57224" y="3786190"/>
            <a:ext cx="7572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I've seen all good people turn their heads each day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 visto a todas las buenas personas cambiar sus mentes cada día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43108" y="4929198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satisfied I'm on my way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</a:t>
            </a:r>
            <a:r>
              <a:rPr lang="en-U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satisfecho de mi camino</a:t>
            </a:r>
            <a:endParaRPr lang="es-E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musicwallpapers.net/y/wallpapers/Yes/big/Yes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1567</TotalTime>
  <Words>924</Words>
  <Application>Microsoft Office PowerPoint</Application>
  <PresentationFormat>Presentación en pantalla (4:3)</PresentationFormat>
  <Paragraphs>94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148</cp:revision>
  <dcterms:created xsi:type="dcterms:W3CDTF">2012-05-15T20:19:26Z</dcterms:created>
  <dcterms:modified xsi:type="dcterms:W3CDTF">2012-12-21T22:30:17Z</dcterms:modified>
</cp:coreProperties>
</file>