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74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luG8I+IA7FD26Dv+UmIkg==" hashData="61jU3HFP4sfPBAg2niYhYLmp2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45CAD-204D-4C26-94FE-857EBB0192C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94A62-D60C-4958-ADC4-5A7C4F624B89}" type="datetimeFigureOut">
              <a:rPr lang="es-ES" smtClean="0"/>
              <a:pPr/>
              <a:t>18/04/2013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91661-9541-405E-B146-34DA43EF6D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B6D5A4-AA1A-451E-ACD4-4012537DE2A9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3" name="Picture 11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276872"/>
            <a:ext cx="4400550" cy="504826"/>
          </a:xfrm>
          <a:prstGeom prst="rect">
            <a:avLst/>
          </a:prstGeom>
          <a:noFill/>
        </p:spPr>
      </p:pic>
      <p:pic>
        <p:nvPicPr>
          <p:cNvPr id="28685" name="Picture 13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924944"/>
            <a:ext cx="4333875" cy="504826"/>
          </a:xfrm>
          <a:prstGeom prst="rect">
            <a:avLst/>
          </a:prstGeom>
          <a:noFill/>
        </p:spPr>
      </p:pic>
      <p:pic>
        <p:nvPicPr>
          <p:cNvPr id="28687" name="Picture 15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616624" cy="381001"/>
          </a:xfrm>
          <a:prstGeom prst="rect">
            <a:avLst/>
          </a:prstGeom>
          <a:noFill/>
        </p:spPr>
      </p:pic>
      <p:pic>
        <p:nvPicPr>
          <p:cNvPr id="28688" name="Picture 16" descr="C:\Users\Usuario\Downloads\images[7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476672"/>
            <a:ext cx="2025225" cy="2016224"/>
          </a:xfrm>
          <a:prstGeom prst="rect">
            <a:avLst/>
          </a:prstGeom>
          <a:noFill/>
        </p:spPr>
      </p:pic>
      <p:pic>
        <p:nvPicPr>
          <p:cNvPr id="28690" name="Picture 1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971418">
            <a:off x="5526629" y="1266303"/>
            <a:ext cx="3819525" cy="381001"/>
          </a:xfrm>
          <a:prstGeom prst="rect">
            <a:avLst/>
          </a:prstGeom>
          <a:noFill/>
        </p:spPr>
      </p:pic>
      <p:pic>
        <p:nvPicPr>
          <p:cNvPr id="28692" name="Picture 2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6021288"/>
            <a:ext cx="3819525" cy="648072"/>
          </a:xfrm>
          <a:prstGeom prst="rect">
            <a:avLst/>
          </a:prstGeom>
          <a:noFill/>
        </p:spPr>
      </p:pic>
      <p:pic>
        <p:nvPicPr>
          <p:cNvPr id="28693" name="Picture 21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165050"/>
            <a:ext cx="2771800" cy="692950"/>
          </a:xfrm>
          <a:prstGeom prst="rect">
            <a:avLst/>
          </a:prstGeom>
          <a:noFill/>
        </p:spPr>
      </p:pic>
      <p:pic>
        <p:nvPicPr>
          <p:cNvPr id="28697" name="Picture 25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9712" y="3717032"/>
            <a:ext cx="5505450" cy="504826"/>
          </a:xfrm>
          <a:prstGeom prst="rect">
            <a:avLst/>
          </a:prstGeom>
          <a:noFill/>
        </p:spPr>
      </p:pic>
      <p:pic>
        <p:nvPicPr>
          <p:cNvPr id="28699" name="Picture 27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55776" y="4437112"/>
            <a:ext cx="45720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00 - have you ever seen the r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SE MUEVE EL AGUA Y GENTE LLORANDO\8a4b51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0_8405d_ab165d44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wnloads\PNG HOMBRES 1\a78e32d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5608" y="988254"/>
            <a:ext cx="3528392" cy="586974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27003"/>
            <a:ext cx="63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Alguien me dijo hace tiempo que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hay, una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calma antes de la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tormenta, Lo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sé, lo ha estado viviendo durante algún tiempo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5445224"/>
            <a:ext cx="6732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 Black" pitchFamily="34" charset="0"/>
              </a:rPr>
              <a:t>Someone told me long ago there's,  a calm before the storm, I know;  it's been coming' for some time.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0_6ddcd_e528df09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  <p:pic>
        <p:nvPicPr>
          <p:cNvPr id="3075" name="Picture 3" descr="C:\Users\Usuario\Downloads\PNG PAREJAS 1\3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188640"/>
            <a:ext cx="3124200" cy="692274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when it's over, so they say,  it'll rain a sunny day, I know;  shining' down like water.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0" y="6273225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cuando todo ha terminado, por lo que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dicen, que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lloverá en un día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soleado,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seguirá 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brillando como el agua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0_a4c2_79a2014f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024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ownloads\PNG PAREJAS 1\párok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3992" y="1916832"/>
            <a:ext cx="2820008" cy="494116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661248"/>
            <a:ext cx="709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 Black" pitchFamily="34" charset="0"/>
              </a:rPr>
              <a:t>I want to know, have you ever seen the rain? I want to know, have you ever seen the rain coming' down on a sunny day?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0" y="6237312"/>
            <a:ext cx="709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Quiero saber si alguna vez has visto la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lluvia? Quiero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saber si alguna vez has visto la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lluvia? Cayendo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en un día soleado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?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Usuario\Downloads\0_1aeb9_130eef8b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50" name="Picture 6" descr="C:\Users\Usuario\Downloads\PNG PAREJAS 1\párok1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32656"/>
            <a:ext cx="3347864" cy="671371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445224"/>
            <a:ext cx="5940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Yesterday, and days before, the sun is cold and rain is hard, I know it has been that way all the time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6093296"/>
            <a:ext cx="6012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Ayer, y días antes, el sol es frío y la lluvia es fuerte,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sé que Ha sido así durante todo el tiempo.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FONDOS GRANDES Y GUAPOS gifs\0_76f29_130b0390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C:\Users\Usuario\Download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6752" y="1628800"/>
            <a:ext cx="2250106" cy="446449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259632" y="5733256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Till forever, on it goes through, the circle, fast and slow,</a:t>
            </a:r>
            <a:b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I know, I can not stop, and I wonder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87624" y="6273225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'hasta siempre, el que pasa por  el círculo, rápido y lento,</a:t>
            </a:r>
          </a:p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yo sé que  no puedo parar, y  me pregunto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ownloads\0_1c91e_53141f33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C:\Users\Usuario\Downloads\PNG PAREJAS 1\párok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4497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987824" y="5085184"/>
            <a:ext cx="6156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I want to know, have you ever seen the rain? I want to know, have you ever seen the rain? coming' down on a sunny day?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915816" y="5949280"/>
            <a:ext cx="6228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rgbClr val="92D050"/>
                </a:solidFill>
                <a:latin typeface="Arial Black" pitchFamily="34" charset="0"/>
              </a:rPr>
              <a:t>Quiero saber, alguna vez has visto la </a:t>
            </a:r>
            <a:r>
              <a:rPr lang="es-ES" sz="1600" dirty="0" smtClean="0">
                <a:solidFill>
                  <a:srgbClr val="92D050"/>
                </a:solidFill>
                <a:latin typeface="Arial Black" pitchFamily="34" charset="0"/>
              </a:rPr>
              <a:t>lluvia? Quiero </a:t>
            </a:r>
            <a:r>
              <a:rPr lang="es-ES" sz="1600" dirty="0">
                <a:solidFill>
                  <a:srgbClr val="92D050"/>
                </a:solidFill>
                <a:latin typeface="Arial Black" pitchFamily="34" charset="0"/>
              </a:rPr>
              <a:t>saber, alguna vez has visto la </a:t>
            </a:r>
            <a:r>
              <a:rPr lang="es-ES" sz="1600" dirty="0" smtClean="0">
                <a:solidFill>
                  <a:srgbClr val="92D050"/>
                </a:solidFill>
                <a:latin typeface="Arial Black" pitchFamily="34" charset="0"/>
              </a:rPr>
              <a:t>lluvia? Cayendo </a:t>
            </a:r>
            <a:r>
              <a:rPr lang="es-ES" sz="1600" dirty="0">
                <a:solidFill>
                  <a:srgbClr val="92D050"/>
                </a:solidFill>
                <a:latin typeface="Arial Black" pitchFamily="34" charset="0"/>
              </a:rPr>
              <a:t>en un día soleado</a:t>
            </a:r>
            <a:r>
              <a:rPr lang="es-ES" sz="1600" dirty="0" smtClean="0">
                <a:solidFill>
                  <a:srgbClr val="92D050"/>
                </a:solidFill>
                <a:latin typeface="Arial Black" pitchFamily="34" charset="0"/>
              </a:rPr>
              <a:t>?</a:t>
            </a:r>
            <a:endParaRPr lang="es-ES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ownloads\0_7890d_7b10cac3_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C:\Users\Usuario\Downloads\PNG PAREJAS 1\párok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268760"/>
            <a:ext cx="4486940" cy="558924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157192"/>
            <a:ext cx="6444208" cy="83099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C000"/>
                </a:solidFill>
                <a:latin typeface="Arial Black" pitchFamily="34" charset="0"/>
              </a:rPr>
              <a:t>I want to know, have you ever seen the rain? I want to know, have you ever seen the rain? coming' down on a sunny day?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6027003"/>
            <a:ext cx="6372200" cy="83099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Quiero saber, alguna vez has visto la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lluvia? Quiero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saber, alguna vez has visto la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lluvia? Cayendo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en un día soleado?</a:t>
            </a:r>
          </a:p>
        </p:txBody>
      </p:sp>
    </p:spTree>
  </p:cSld>
  <p:clrMapOvr>
    <a:masterClrMapping/>
  </p:clrMapOvr>
  <p:transition advTm="2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419</Words>
  <Application>Microsoft Office PowerPoint</Application>
  <PresentationFormat>Presentación en pantalla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2013-04-18T10:14:39Z</dcterms:created>
  <dcterms:modified xsi:type="dcterms:W3CDTF">2013-04-18T12:35:46Z</dcterms:modified>
</cp:coreProperties>
</file>