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64" r:id="rId3"/>
    <p:sldId id="261" r:id="rId4"/>
    <p:sldId id="265" r:id="rId5"/>
    <p:sldId id="262" r:id="rId6"/>
    <p:sldId id="263" r:id="rId7"/>
    <p:sldId id="258" r:id="rId8"/>
    <p:sldId id="266" r:id="rId9"/>
    <p:sldId id="25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C4sB3JiBmv/CkqRy31GA==" hashData="Xjx5kzfcuzKOVKjp5r4RkmHTsYIojYrIXtxXKzLMTFfkslE5h45mrnwbFExKjQ2pg99fFwr2FmOWYHY3fz33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79360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887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93088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7183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71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487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1456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190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2268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501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8450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79CF7F-D534-4A5B-99A2-2BFB25D6A4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5BA50E-731F-4ACA-B917-2F2EE951F4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9EEED6-1A9E-4396-BC0B-09286E7B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08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2A11A-DC96-4B6B-A7D8-2B3A577D2E12}" type="datetimeFigureOut">
              <a:rPr lang="es-MX" smtClean="0"/>
              <a:t>22/11/2023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F93AE-A808-4E5A-BE09-0A13A6079F3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0339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E0CA5C7-91D8-44D5-90F7-693635004B2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098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Relationship Id="rId9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23.jpg"/><Relationship Id="rId7" Type="http://schemas.openxmlformats.org/officeDocument/2006/relationships/image" Target="../media/image2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Relationship Id="rId9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jpg"/><Relationship Id="rId7" Type="http://schemas.openxmlformats.org/officeDocument/2006/relationships/image" Target="../media/image1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3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3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F2EB27D-E8AA-44A3-991D-6D96631454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71" y="0"/>
            <a:ext cx="366563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64FE0A8-0E21-41D3-BB8D-F6767E9265F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2"/>
          <a:stretch/>
        </p:blipFill>
        <p:spPr>
          <a:xfrm>
            <a:off x="-299375" y="0"/>
            <a:ext cx="3715133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2349795-5138-408E-A862-374CB5C4D4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906" y="9866"/>
            <a:ext cx="3702205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C5B3E62-167B-4C5B-9DA3-EF039AEDE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831" y="0"/>
            <a:ext cx="5173571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A7FA263-89B8-4543-8BB1-8D9D51604C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71" y="0"/>
            <a:ext cx="3665629" cy="6858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E4BB24A7-4578-4D82-9F92-4D74126230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759" y="0"/>
            <a:ext cx="5198588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9C6AECC-7645-4DF6-A46A-59B3A7E26A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226634"/>
            <a:ext cx="5479695" cy="2876840"/>
          </a:xfrm>
          <a:prstGeom prst="rect">
            <a:avLst/>
          </a:prstGeom>
        </p:spPr>
      </p:pic>
      <p:sp>
        <p:nvSpPr>
          <p:cNvPr id="20" name="Diagrama de flujo: terminador 19">
            <a:extLst>
              <a:ext uri="{FF2B5EF4-FFF2-40B4-BE49-F238E27FC236}">
                <a16:creationId xmlns:a16="http://schemas.microsoft.com/office/drawing/2014/main" id="{B0043A9E-D00D-4330-A29E-0D06247427B8}"/>
              </a:ext>
            </a:extLst>
          </p:cNvPr>
          <p:cNvSpPr/>
          <p:nvPr/>
        </p:nvSpPr>
        <p:spPr>
          <a:xfrm>
            <a:off x="1215185" y="-33453"/>
            <a:ext cx="9144000" cy="735980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1002166-F71B-4D51-AAF8-DCC814AF4AEB}"/>
              </a:ext>
            </a:extLst>
          </p:cNvPr>
          <p:cNvSpPr/>
          <p:nvPr/>
        </p:nvSpPr>
        <p:spPr>
          <a:xfrm>
            <a:off x="3130200" y="-175087"/>
            <a:ext cx="5931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Creaciones </a:t>
            </a:r>
            <a:r>
              <a:rPr lang="es-ES" sz="5400" b="1" cap="none" spc="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Yuls</a:t>
            </a:r>
            <a:endParaRPr lang="es-E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5AA990-67E0-4F0C-80F1-BB68FAE122D8}"/>
              </a:ext>
            </a:extLst>
          </p:cNvPr>
          <p:cNvSpPr/>
          <p:nvPr/>
        </p:nvSpPr>
        <p:spPr>
          <a:xfrm>
            <a:off x="4172844" y="4149969"/>
            <a:ext cx="384630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/>
              <a:t>Have You Ever Seen The Rain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325142-6131-4BF2-AC10-229BFC548E6E}"/>
              </a:ext>
            </a:extLst>
          </p:cNvPr>
          <p:cNvSpPr/>
          <p:nvPr/>
        </p:nvSpPr>
        <p:spPr>
          <a:xfrm>
            <a:off x="4832474" y="2556626"/>
            <a:ext cx="25673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/>
              <a:t>Creedence </a:t>
            </a:r>
          </a:p>
          <a:p>
            <a:pPr algn="ctr"/>
            <a:r>
              <a:rPr lang="es-MX" sz="2400" b="1" dirty="0"/>
              <a:t>Clearwater Revival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C81242F-9783-47A4-A7AF-6A5625B7F886}"/>
              </a:ext>
            </a:extLst>
          </p:cNvPr>
          <p:cNvSpPr/>
          <p:nvPr/>
        </p:nvSpPr>
        <p:spPr>
          <a:xfrm>
            <a:off x="5201877" y="533808"/>
            <a:ext cx="17882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Sin lucro</a:t>
            </a:r>
          </a:p>
        </p:txBody>
      </p:sp>
    </p:spTree>
    <p:extLst>
      <p:ext uri="{BB962C8B-B14F-4D97-AF65-F5344CB8AC3E}">
        <p14:creationId xmlns:p14="http://schemas.microsoft.com/office/powerpoint/2010/main" val="406082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110">
        <p:sndAc>
          <p:stSnd loop="1">
            <p:snd r:embed="rId2" name="Have you ever seen the rain.wav"/>
          </p:stSnd>
        </p:sndAc>
      </p:transition>
    </mc:Choice>
    <mc:Fallback xmlns="">
      <p:transition advClick="0" advTm="32110">
        <p:sndAc>
          <p:stSnd loop="1">
            <p:snd r:embed="rId9" name="Have you ever seen the r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9D2BE3D-EB76-442E-939B-45661B4469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2" b="13559"/>
          <a:stretch/>
        </p:blipFill>
        <p:spPr>
          <a:xfrm>
            <a:off x="3100039" y="0"/>
            <a:ext cx="9127940" cy="683709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91EFAA-5C83-4E5C-BA92-DB3A7AB9C7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690" y="20908"/>
            <a:ext cx="9212205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CA6118C-5EA4-4B93-8933-B3F1C394C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690" y="20908"/>
            <a:ext cx="9092877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DB0DC9F-602F-4388-8A7C-5032270958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51" y="236876"/>
            <a:ext cx="4829783" cy="829650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59AE366-828B-4474-BF3E-FFDB4BC7E0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7979" cy="687890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87BFD0FF-4570-41F3-8A25-420614CD92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87711" y="541531"/>
            <a:ext cx="4257729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1947800-E0DD-4655-994A-F8D4D7FC1D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1" y="4202330"/>
            <a:ext cx="2634762" cy="263476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57F6AB6-4D0E-4EBA-9AFE-56915858BD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4783014"/>
            <a:ext cx="1503485" cy="150348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766BF75-92E8-4392-A583-8D9A3C4293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21" y="2459931"/>
            <a:ext cx="1907931" cy="190793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E2968C9-9D28-4179-91F6-38F3657B8B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34" y="3413896"/>
            <a:ext cx="3013202" cy="24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64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808"/>
    </mc:Choice>
    <mc:Fallback xmlns="">
      <p:transition spd="slow" advClick="0" advTm="27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6" presetClass="entr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2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671E4656-5A7E-4A2B-BDB9-A64857089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DC6092F-8E7D-4C51-B0D8-830D6E4C5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1029B42-FFED-4F73-B490-6E23DECC7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6538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E949774-48C6-47DB-9BB5-39A414EC6E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462" y="0"/>
            <a:ext cx="3956538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8F17AA2-611F-4B27-AFE0-C399E7F6F2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BAE3BB4-DB09-4CF7-9291-7D907492DA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2986087"/>
            <a:ext cx="4476750" cy="88582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2EA0D44-8FED-4E63-802A-9403B8ABF9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163" y="913300"/>
            <a:ext cx="4476750" cy="88582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62701E27-1C7C-461F-9E6B-F0594C9EEB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95" y="0"/>
            <a:ext cx="838786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1393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713">
        <p159:morph option="byObject"/>
      </p:transition>
    </mc:Choice>
    <mc:Fallback xmlns="">
      <p:transition spd="slow" advClick="0" advTm="207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4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800"/>
                            </p:stCondLst>
                            <p:childTnLst>
                              <p:par>
                                <p:cTn id="3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C3B2DD3-4A7C-4FBC-A8D2-2BA7A29A8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0D2795A-2548-446C-AD35-A8C84E2F5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DF3C4C8-D0BF-45AD-9B77-4C3F4B62ED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39538CD-37A9-4A0F-9C26-2BCB74E15D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6825DE5-E3F1-43AF-B499-B51C81ACF6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7979" cy="687890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A048F2E-2F1C-4180-B8C1-F4A5DA350C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35980" y="3674327"/>
            <a:ext cx="5231574" cy="3429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4186986-6979-41FF-BF4A-CBE4BE0909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930" y="1129991"/>
            <a:ext cx="4476750" cy="8858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6CB4432-5FB7-45CA-9D64-346A4C6DB1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132" y="2259982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964">
        <p:fade/>
      </p:transition>
    </mc:Choice>
    <mc:Fallback xmlns="">
      <p:transition spd="med" advClick="0" advTm="159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5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815F541-7D5E-4C30-8C97-98115604A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56" y="0"/>
            <a:ext cx="8935844" cy="687277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1F0A083-98B4-48A0-9008-58240B8D1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56" y="-10454"/>
            <a:ext cx="8935844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7EA4F13-8F1E-4246-8914-87B87F0606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56" y="10454"/>
            <a:ext cx="8935844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6AEE08F-C9E3-4318-AA70-30187E6A98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962" y="-10454"/>
            <a:ext cx="8907038" cy="6858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8E62250-22E0-409E-8855-6DE4374382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7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7792A75-1284-48EF-B1AD-A69ADFA72A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2866" y="675346"/>
            <a:ext cx="444107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AB63294-B36A-4949-9C3D-E5329E7984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000617"/>
            <a:ext cx="4835857" cy="483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8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442"/>
    </mc:Choice>
    <mc:Fallback xmlns="">
      <p:transition spd="slow" advClick="0" advTm="17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1" presetClass="exit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1319250-0489-48A1-A279-BA422AEAFF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5" b="23447"/>
          <a:stretch/>
        </p:blipFill>
        <p:spPr>
          <a:xfrm>
            <a:off x="3234516" y="0"/>
            <a:ext cx="8957484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ED41B6D-BA55-401D-9F7C-191A23BF00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16" y="1"/>
            <a:ext cx="8957484" cy="685799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DEFDFAD-CE67-4560-B1F7-62E19DFAFF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10"/>
          <a:stretch/>
        </p:blipFill>
        <p:spPr>
          <a:xfrm>
            <a:off x="3234516" y="0"/>
            <a:ext cx="8957481" cy="687890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3EE5B3A-7111-4972-B365-2CE397804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125" y="377688"/>
            <a:ext cx="5192767" cy="6858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FFB31C6-CB06-4DC3-861B-AAE4DD02FA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63B4547-919D-43A1-A5F1-7DD47BEAFC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34" y="3806688"/>
            <a:ext cx="1970356" cy="284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AC803C7-46B3-4803-A596-5332D2361207}"/>
              </a:ext>
            </a:extLst>
          </p:cNvPr>
          <p:cNvSpPr/>
          <p:nvPr/>
        </p:nvSpPr>
        <p:spPr>
          <a:xfrm>
            <a:off x="3296580" y="290455"/>
            <a:ext cx="5598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Imágenes de la red</a:t>
            </a:r>
          </a:p>
          <a:p>
            <a:pPr algn="ctr"/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Sin lucro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C9EF174-2281-42FF-88FB-E95B4F9F7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339" y="-158261"/>
            <a:ext cx="3892062" cy="233523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9767209-13C3-4993-B00D-6365D1438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877" y="5965704"/>
            <a:ext cx="1755236" cy="47994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7CB8C96-F09E-4DC0-A9C9-F20929131877}"/>
              </a:ext>
            </a:extLst>
          </p:cNvPr>
          <p:cNvSpPr/>
          <p:nvPr/>
        </p:nvSpPr>
        <p:spPr>
          <a:xfrm>
            <a:off x="456096" y="1556881"/>
            <a:ext cx="30347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i="1" dirty="0"/>
              <a:t>Creedence Clearwater Revival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45A0B2-51DB-4F2B-AAB4-5B5A24C5D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6" y="3675248"/>
            <a:ext cx="3320774" cy="253043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FEFB027-BD26-4127-8269-45F68B761EE8}"/>
              </a:ext>
            </a:extLst>
          </p:cNvPr>
          <p:cNvSpPr/>
          <p:nvPr/>
        </p:nvSpPr>
        <p:spPr>
          <a:xfrm>
            <a:off x="372718" y="2100627"/>
            <a:ext cx="38920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i="1" dirty="0">
                <a:latin typeface="+mj-lt"/>
              </a:rPr>
              <a:t>Banda estadounidense de rock,</a:t>
            </a:r>
          </a:p>
          <a:p>
            <a:r>
              <a:rPr lang="es-MX" i="1" dirty="0">
                <a:latin typeface="+mj-lt"/>
              </a:rPr>
              <a:t>sus nombres son:</a:t>
            </a:r>
          </a:p>
          <a:p>
            <a:r>
              <a:rPr lang="es-MX" i="1" dirty="0">
                <a:latin typeface="+mj-lt"/>
              </a:rPr>
              <a:t> Tom </a:t>
            </a:r>
            <a:r>
              <a:rPr lang="es-MX" i="1" dirty="0" err="1">
                <a:latin typeface="+mj-lt"/>
              </a:rPr>
              <a:t>Fogerty</a:t>
            </a:r>
            <a:r>
              <a:rPr lang="es-MX" i="1" dirty="0">
                <a:latin typeface="+mj-lt"/>
              </a:rPr>
              <a:t>,</a:t>
            </a:r>
          </a:p>
          <a:p>
            <a:r>
              <a:rPr lang="es-MX" i="1" dirty="0">
                <a:latin typeface="+mj-lt"/>
              </a:rPr>
              <a:t> Doug Clifford, </a:t>
            </a:r>
            <a:r>
              <a:rPr lang="es-MX" i="1" dirty="0" err="1">
                <a:latin typeface="+mj-lt"/>
              </a:rPr>
              <a:t>Stu</a:t>
            </a:r>
            <a:r>
              <a:rPr lang="es-MX" i="1" dirty="0">
                <a:latin typeface="+mj-lt"/>
              </a:rPr>
              <a:t> Cook y John </a:t>
            </a:r>
            <a:r>
              <a:rPr lang="es-MX" i="1" dirty="0" err="1">
                <a:latin typeface="+mj-lt"/>
              </a:rPr>
              <a:t>Fogerty</a:t>
            </a:r>
            <a:r>
              <a:rPr lang="es-MX" i="1" dirty="0">
                <a:latin typeface="+mj-lt"/>
              </a:rPr>
              <a:t>.</a:t>
            </a:r>
            <a:endParaRPr lang="es-MX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209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8000"/>
    </mc:Choice>
    <mc:Fallback xmlns="">
      <p:transition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2FCBB71-407B-4CA1-810A-F05C8690C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A0826AB-7C2F-4F3A-921C-5E56C7C22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9C5551AF-3460-4D91-B6C3-32962D324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A11E204-FEF6-4C8B-8C42-5A6F50FC3F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AC118EF-AA00-4596-844C-BE3ACCF87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527AD61C-EC14-4C51-9615-ECD6122DA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8E663C6-47E9-49D1-B377-20B0FA65D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E33EDD6D-56D6-451E-970F-3D17CE3E5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E50AA6D7-140E-4D2F-BF11-5A842DB4B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36CA9E44-368F-4609-BF28-0228A39B9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561127FD-CE9B-430D-8031-0E5BB5780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87192"/>
      </p:ext>
    </p:extLst>
  </p:cSld>
  <p:clrMapOvr>
    <a:masterClrMapping/>
  </p:clrMapOvr>
  <p:transition spd="slow" advTm="8000">
    <p:fade thruBlk="1"/>
    <p:sndAc>
      <p:stSnd>
        <p:snd r:embed="rId2" name="drumroll.wav"/>
      </p:stSnd>
    </p:sndAc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68</Words>
  <Application>Microsoft Office PowerPoint</Application>
  <PresentationFormat>Panorámica</PresentationFormat>
  <Paragraphs>14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41</cp:revision>
  <dcterms:created xsi:type="dcterms:W3CDTF">2023-09-14T02:45:27Z</dcterms:created>
  <dcterms:modified xsi:type="dcterms:W3CDTF">2023-11-23T03:04:28Z</dcterms:modified>
</cp:coreProperties>
</file>