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57" r:id="rId4"/>
    <p:sldId id="259" r:id="rId5"/>
    <p:sldId id="261" r:id="rId6"/>
    <p:sldId id="263" r:id="rId7"/>
    <p:sldId id="265" r:id="rId8"/>
    <p:sldId id="271" r:id="rId9"/>
    <p:sldId id="272" r:id="rId10"/>
    <p:sldId id="267" r:id="rId11"/>
    <p:sldId id="274" r:id="rId12"/>
    <p:sldId id="273" r:id="rId13"/>
    <p:sldId id="275" r:id="rId14"/>
  </p:sldIdLst>
  <p:sldSz cx="13825538" cy="7921625"/>
  <p:notesSz cx="6858000" cy="9144000"/>
  <p:defaultTextStyle>
    <a:defPPr>
      <a:defRPr lang="es-AR"/>
    </a:defPPr>
    <a:lvl1pPr marL="0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6742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3485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0227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46970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83712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20455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57197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093940" algn="l" defTabSz="1273485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CVySAmYo0MO6CzXXwMrTw==" hashData="TJWjjJ/AfyA/DFno39Pw3V72T+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606" y="-90"/>
      </p:cViewPr>
      <p:guideLst>
        <p:guide orient="horz" pos="2495"/>
        <p:guide pos="435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F74B44-6E0A-45E6-8211-7CF4C6AF6288}" type="datetimeFigureOut">
              <a:rPr lang="es-AR" smtClean="0"/>
              <a:pPr/>
              <a:t>17/10/2017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685800"/>
            <a:ext cx="5981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484A08-A4A1-484E-81EC-444221CB7D8E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484A08-A4A1-484E-81EC-444221CB7D8E}" type="slidenum">
              <a:rPr lang="es-AR" smtClean="0"/>
              <a:pPr/>
              <a:t>7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36917" y="2460838"/>
            <a:ext cx="11751707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73832" y="4488920"/>
            <a:ext cx="9677877" cy="202441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3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0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46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83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204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571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0939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87E24-3845-48F8-B003-71958ACED35B}" type="datetimeFigureOut">
              <a:rPr lang="es-AR" smtClean="0"/>
              <a:pPr/>
              <a:t>17/10/2017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3634-E3D3-4E60-9B65-CC4E7CB2EC7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87E24-3845-48F8-B003-71958ACED35B}" type="datetimeFigureOut">
              <a:rPr lang="es-AR" smtClean="0"/>
              <a:pPr/>
              <a:t>17/10/2017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3634-E3D3-4E60-9B65-CC4E7CB2EC7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92123" y="5090380"/>
            <a:ext cx="11751707" cy="1573323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092123" y="3357525"/>
            <a:ext cx="11751707" cy="173285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6742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3485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1022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5469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18371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82045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45719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50939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87E24-3845-48F8-B003-71958ACED35B}" type="datetimeFigureOut">
              <a:rPr lang="es-AR" smtClean="0"/>
              <a:pPr/>
              <a:t>17/10/2017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3634-E3D3-4E60-9B65-CC4E7CB2EC7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91278" y="1848380"/>
            <a:ext cx="6106279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027984" y="1848380"/>
            <a:ext cx="6106279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87E24-3845-48F8-B003-71958ACED35B}" type="datetimeFigureOut">
              <a:rPr lang="es-AR" smtClean="0"/>
              <a:pPr/>
              <a:t>17/10/2017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3634-E3D3-4E60-9B65-CC4E7CB2EC7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91277" y="1773199"/>
            <a:ext cx="6108680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6742" indent="0">
              <a:buNone/>
              <a:defRPr sz="2800" b="1"/>
            </a:lvl2pPr>
            <a:lvl3pPr marL="1273485" indent="0">
              <a:buNone/>
              <a:defRPr sz="2500" b="1"/>
            </a:lvl3pPr>
            <a:lvl4pPr marL="1910227" indent="0">
              <a:buNone/>
              <a:defRPr sz="2200" b="1"/>
            </a:lvl4pPr>
            <a:lvl5pPr marL="2546970" indent="0">
              <a:buNone/>
              <a:defRPr sz="2200" b="1"/>
            </a:lvl5pPr>
            <a:lvl6pPr marL="3183712" indent="0">
              <a:buNone/>
              <a:defRPr sz="2200" b="1"/>
            </a:lvl6pPr>
            <a:lvl7pPr marL="3820455" indent="0">
              <a:buNone/>
              <a:defRPr sz="2200" b="1"/>
            </a:lvl7pPr>
            <a:lvl8pPr marL="4457197" indent="0">
              <a:buNone/>
              <a:defRPr sz="2200" b="1"/>
            </a:lvl8pPr>
            <a:lvl9pPr marL="509394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91277" y="2512182"/>
            <a:ext cx="6108680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023182" y="1773199"/>
            <a:ext cx="6111080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6742" indent="0">
              <a:buNone/>
              <a:defRPr sz="2800" b="1"/>
            </a:lvl2pPr>
            <a:lvl3pPr marL="1273485" indent="0">
              <a:buNone/>
              <a:defRPr sz="2500" b="1"/>
            </a:lvl3pPr>
            <a:lvl4pPr marL="1910227" indent="0">
              <a:buNone/>
              <a:defRPr sz="2200" b="1"/>
            </a:lvl4pPr>
            <a:lvl5pPr marL="2546970" indent="0">
              <a:buNone/>
              <a:defRPr sz="2200" b="1"/>
            </a:lvl5pPr>
            <a:lvl6pPr marL="3183712" indent="0">
              <a:buNone/>
              <a:defRPr sz="2200" b="1"/>
            </a:lvl6pPr>
            <a:lvl7pPr marL="3820455" indent="0">
              <a:buNone/>
              <a:defRPr sz="2200" b="1"/>
            </a:lvl7pPr>
            <a:lvl8pPr marL="4457197" indent="0">
              <a:buNone/>
              <a:defRPr sz="2200" b="1"/>
            </a:lvl8pPr>
            <a:lvl9pPr marL="5093940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023182" y="2512182"/>
            <a:ext cx="6111080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87E24-3845-48F8-B003-71958ACED35B}" type="datetimeFigureOut">
              <a:rPr lang="es-AR" smtClean="0"/>
              <a:pPr/>
              <a:t>17/10/2017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3634-E3D3-4E60-9B65-CC4E7CB2EC7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87E24-3845-48F8-B003-71958ACED35B}" type="datetimeFigureOut">
              <a:rPr lang="es-AR" smtClean="0"/>
              <a:pPr/>
              <a:t>17/10/2017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3634-E3D3-4E60-9B65-CC4E7CB2EC7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87E24-3845-48F8-B003-71958ACED35B}" type="datetimeFigureOut">
              <a:rPr lang="es-AR" smtClean="0"/>
              <a:pPr/>
              <a:t>17/10/2017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3634-E3D3-4E60-9B65-CC4E7CB2EC7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91279" y="315398"/>
            <a:ext cx="4548507" cy="134227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5402" y="315399"/>
            <a:ext cx="7728860" cy="6760887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91279" y="1657674"/>
            <a:ext cx="4548507" cy="5418612"/>
          </a:xfrm>
        </p:spPr>
        <p:txBody>
          <a:bodyPr/>
          <a:lstStyle>
            <a:lvl1pPr marL="0" indent="0">
              <a:buNone/>
              <a:defRPr sz="1900"/>
            </a:lvl1pPr>
            <a:lvl2pPr marL="636742" indent="0">
              <a:buNone/>
              <a:defRPr sz="1700"/>
            </a:lvl2pPr>
            <a:lvl3pPr marL="1273485" indent="0">
              <a:buNone/>
              <a:defRPr sz="1400"/>
            </a:lvl3pPr>
            <a:lvl4pPr marL="1910227" indent="0">
              <a:buNone/>
              <a:defRPr sz="1300"/>
            </a:lvl4pPr>
            <a:lvl5pPr marL="2546970" indent="0">
              <a:buNone/>
              <a:defRPr sz="1300"/>
            </a:lvl5pPr>
            <a:lvl6pPr marL="3183712" indent="0">
              <a:buNone/>
              <a:defRPr sz="1300"/>
            </a:lvl6pPr>
            <a:lvl7pPr marL="3820455" indent="0">
              <a:buNone/>
              <a:defRPr sz="1300"/>
            </a:lvl7pPr>
            <a:lvl8pPr marL="4457197" indent="0">
              <a:buNone/>
              <a:defRPr sz="1300"/>
            </a:lvl8pPr>
            <a:lvl9pPr marL="5093940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87E24-3845-48F8-B003-71958ACED35B}" type="datetimeFigureOut">
              <a:rPr lang="es-AR" smtClean="0"/>
              <a:pPr/>
              <a:t>17/10/2017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3634-E3D3-4E60-9B65-CC4E7CB2EC7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709904" y="5545139"/>
            <a:ext cx="8295323" cy="65463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709904" y="707813"/>
            <a:ext cx="8295323" cy="4752975"/>
          </a:xfrm>
        </p:spPr>
        <p:txBody>
          <a:bodyPr/>
          <a:lstStyle>
            <a:lvl1pPr marL="0" indent="0">
              <a:buNone/>
              <a:defRPr sz="4500"/>
            </a:lvl1pPr>
            <a:lvl2pPr marL="636742" indent="0">
              <a:buNone/>
              <a:defRPr sz="3900"/>
            </a:lvl2pPr>
            <a:lvl3pPr marL="1273485" indent="0">
              <a:buNone/>
              <a:defRPr sz="3300"/>
            </a:lvl3pPr>
            <a:lvl4pPr marL="1910227" indent="0">
              <a:buNone/>
              <a:defRPr sz="2800"/>
            </a:lvl4pPr>
            <a:lvl5pPr marL="2546970" indent="0">
              <a:buNone/>
              <a:defRPr sz="2800"/>
            </a:lvl5pPr>
            <a:lvl6pPr marL="3183712" indent="0">
              <a:buNone/>
              <a:defRPr sz="2800"/>
            </a:lvl6pPr>
            <a:lvl7pPr marL="3820455" indent="0">
              <a:buNone/>
              <a:defRPr sz="2800"/>
            </a:lvl7pPr>
            <a:lvl8pPr marL="4457197" indent="0">
              <a:buNone/>
              <a:defRPr sz="2800"/>
            </a:lvl8pPr>
            <a:lvl9pPr marL="5093940" indent="0">
              <a:buNone/>
              <a:defRPr sz="28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709904" y="6199772"/>
            <a:ext cx="8295323" cy="929690"/>
          </a:xfrm>
        </p:spPr>
        <p:txBody>
          <a:bodyPr/>
          <a:lstStyle>
            <a:lvl1pPr marL="0" indent="0">
              <a:buNone/>
              <a:defRPr sz="1900"/>
            </a:lvl1pPr>
            <a:lvl2pPr marL="636742" indent="0">
              <a:buNone/>
              <a:defRPr sz="1700"/>
            </a:lvl2pPr>
            <a:lvl3pPr marL="1273485" indent="0">
              <a:buNone/>
              <a:defRPr sz="1400"/>
            </a:lvl3pPr>
            <a:lvl4pPr marL="1910227" indent="0">
              <a:buNone/>
              <a:defRPr sz="1300"/>
            </a:lvl4pPr>
            <a:lvl5pPr marL="2546970" indent="0">
              <a:buNone/>
              <a:defRPr sz="1300"/>
            </a:lvl5pPr>
            <a:lvl6pPr marL="3183712" indent="0">
              <a:buNone/>
              <a:defRPr sz="1300"/>
            </a:lvl6pPr>
            <a:lvl7pPr marL="3820455" indent="0">
              <a:buNone/>
              <a:defRPr sz="1300"/>
            </a:lvl7pPr>
            <a:lvl8pPr marL="4457197" indent="0">
              <a:buNone/>
              <a:defRPr sz="1300"/>
            </a:lvl8pPr>
            <a:lvl9pPr marL="5093940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87E24-3845-48F8-B003-71958ACED35B}" type="datetimeFigureOut">
              <a:rPr lang="es-AR" smtClean="0"/>
              <a:pPr/>
              <a:t>17/10/2017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3634-E3D3-4E60-9B65-CC4E7CB2EC7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87E24-3845-48F8-B003-71958ACED35B}" type="datetimeFigureOut">
              <a:rPr lang="es-AR" smtClean="0"/>
              <a:pPr/>
              <a:t>17/10/2017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3634-E3D3-4E60-9B65-CC4E7CB2EC7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023515" y="317233"/>
            <a:ext cx="3110746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91277" y="317233"/>
            <a:ext cx="9101813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87E24-3845-48F8-B003-71958ACED35B}" type="datetimeFigureOut">
              <a:rPr lang="es-AR" smtClean="0"/>
              <a:pPr/>
              <a:t>17/10/2017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03634-E3D3-4E60-9B65-CC4E7CB2EC7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36917" y="2460840"/>
            <a:ext cx="11751707" cy="1698015"/>
          </a:xfrm>
          <a:prstGeom prst="rect">
            <a:avLst/>
          </a:prstGeom>
        </p:spPr>
        <p:txBody>
          <a:bodyPr lIns="124262" tIns="62129" rIns="124262" bIns="62129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073832" y="4488921"/>
            <a:ext cx="9677877" cy="2024415"/>
          </a:xfrm>
          <a:prstGeom prst="rect">
            <a:avLst/>
          </a:prstGeom>
        </p:spPr>
        <p:txBody>
          <a:bodyPr lIns="124262" tIns="62129" rIns="124262" bIns="62129"/>
          <a:lstStyle>
            <a:lvl1pPr marL="0" indent="0" algn="ctr">
              <a:buNone/>
              <a:defRPr/>
            </a:lvl1pPr>
            <a:lvl2pPr marL="621305" indent="0" algn="ctr">
              <a:buNone/>
              <a:defRPr/>
            </a:lvl2pPr>
            <a:lvl3pPr marL="1242611" indent="0" algn="ctr">
              <a:buNone/>
              <a:defRPr/>
            </a:lvl3pPr>
            <a:lvl4pPr marL="1863915" indent="0" algn="ctr">
              <a:buNone/>
              <a:defRPr/>
            </a:lvl4pPr>
            <a:lvl5pPr marL="2485220" indent="0" algn="ctr">
              <a:buNone/>
              <a:defRPr/>
            </a:lvl5pPr>
            <a:lvl6pPr marL="3106526" indent="0" algn="ctr">
              <a:buNone/>
              <a:defRPr/>
            </a:lvl6pPr>
            <a:lvl7pPr marL="3727831" indent="0" algn="ctr">
              <a:buNone/>
              <a:defRPr/>
            </a:lvl7pPr>
            <a:lvl8pPr marL="4349136" indent="0" algn="ctr">
              <a:buNone/>
              <a:defRPr/>
            </a:lvl8pPr>
            <a:lvl9pPr marL="497044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91278" y="317232"/>
            <a:ext cx="12442984" cy="1320271"/>
          </a:xfrm>
          <a:prstGeom prst="rect">
            <a:avLst/>
          </a:prstGeom>
        </p:spPr>
        <p:txBody>
          <a:bodyPr vert="horz" lIns="127348" tIns="63674" rIns="127348" bIns="63674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91278" y="1848380"/>
            <a:ext cx="12442984" cy="5227906"/>
          </a:xfrm>
          <a:prstGeom prst="rect">
            <a:avLst/>
          </a:prstGeom>
        </p:spPr>
        <p:txBody>
          <a:bodyPr vert="horz" lIns="127348" tIns="63674" rIns="127348" bIns="63674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91278" y="7342174"/>
            <a:ext cx="3225959" cy="421753"/>
          </a:xfrm>
          <a:prstGeom prst="rect">
            <a:avLst/>
          </a:prstGeom>
        </p:spPr>
        <p:txBody>
          <a:bodyPr vert="horz" lIns="127348" tIns="63674" rIns="127348" bIns="63674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87E24-3845-48F8-B003-71958ACED35B}" type="datetimeFigureOut">
              <a:rPr lang="es-AR" smtClean="0"/>
              <a:pPr/>
              <a:t>17/10/2017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723727" y="7342174"/>
            <a:ext cx="4378087" cy="421753"/>
          </a:xfrm>
          <a:prstGeom prst="rect">
            <a:avLst/>
          </a:prstGeom>
        </p:spPr>
        <p:txBody>
          <a:bodyPr vert="horz" lIns="127348" tIns="63674" rIns="127348" bIns="63674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9908303" y="7342174"/>
            <a:ext cx="3225959" cy="421753"/>
          </a:xfrm>
          <a:prstGeom prst="rect">
            <a:avLst/>
          </a:prstGeom>
        </p:spPr>
        <p:txBody>
          <a:bodyPr vert="horz" lIns="127348" tIns="63674" rIns="127348" bIns="63674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03634-E3D3-4E60-9B65-CC4E7CB2EC7F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73485" rtl="0" eaLnBrk="1" latinLnBrk="0" hangingPunct="1">
        <a:spcBef>
          <a:spcPct val="0"/>
        </a:spcBef>
        <a:buNone/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7557" indent="-477557" algn="l" defTabSz="1273485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4706" indent="-397964" algn="l" defTabSz="1273485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1856" indent="-318371" algn="l" defTabSz="127348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28599" indent="-318371" algn="l" defTabSz="127348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65341" indent="-318371" algn="l" defTabSz="1273485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02083" indent="-318371" algn="l" defTabSz="127348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38826" indent="-318371" algn="l" defTabSz="127348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75568" indent="-318371" algn="l" defTabSz="127348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12311" indent="-318371" algn="l" defTabSz="1273485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6742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3485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0227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46970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3712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0455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57197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93940" algn="l" defTabSz="1273485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91277" y="7213813"/>
            <a:ext cx="3225959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4267" tIns="62133" rIns="124267" bIns="62133" numCol="1" anchor="t" anchorCtr="0" compatLnSpc="1">
            <a:prstTxWarp prst="textNoShape">
              <a:avLst/>
            </a:prstTxWarp>
          </a:bodyPr>
          <a:lstStyle>
            <a:lvl1pPr>
              <a:defRPr sz="19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5pPr>
      <a:lvl6pPr marL="621335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6pPr>
      <a:lvl7pPr marL="1242670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7pPr>
      <a:lvl8pPr marL="1864004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8pPr>
      <a:lvl9pPr marL="2485339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66001" indent="-466001" algn="l" rtl="0" fontAlgn="base">
        <a:spcBef>
          <a:spcPct val="20000"/>
        </a:spcBef>
        <a:spcAft>
          <a:spcPct val="0"/>
        </a:spcAft>
        <a:buChar char="•"/>
        <a:defRPr sz="4300">
          <a:solidFill>
            <a:schemeClr val="tx1"/>
          </a:solidFill>
          <a:latin typeface="+mn-lt"/>
          <a:ea typeface="+mn-ea"/>
          <a:cs typeface="+mn-cs"/>
        </a:defRPr>
      </a:lvl1pPr>
      <a:lvl2pPr marL="1009669" indent="-388334" algn="l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cs typeface="+mn-cs"/>
        </a:defRPr>
      </a:lvl2pPr>
      <a:lvl3pPr marL="1553337" indent="-310667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174672" indent="-310667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4pPr>
      <a:lvl5pPr marL="2796007" indent="-310667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5pPr>
      <a:lvl6pPr marL="3417341" indent="-310667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6pPr>
      <a:lvl7pPr marL="4038676" indent="-310667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7pPr>
      <a:lvl8pPr marL="4660011" indent="-310667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8pPr>
      <a:lvl9pPr marL="5281346" indent="-310667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426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21335" algn="l" defTabSz="12426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42670" algn="l" defTabSz="12426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64004" algn="l" defTabSz="12426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85339" algn="l" defTabSz="12426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106674" algn="l" defTabSz="12426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728009" algn="l" defTabSz="12426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349344" algn="l" defTabSz="12426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970678" algn="l" defTabSz="12426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CORAZON FLORID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-315137"/>
            <a:ext cx="13942703" cy="823676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3672779"/>
            <a:ext cx="11758456" cy="1067310"/>
          </a:xfrm>
          <a:prstGeom prst="rect">
            <a:avLst/>
          </a:prstGeom>
          <a:noFill/>
        </p:spPr>
        <p:txBody>
          <a:bodyPr wrap="square" lIns="127348" tIns="63674" rIns="127348" bIns="63674" rtlCol="0">
            <a:spAutoFit/>
          </a:bodyPr>
          <a:lstStyle/>
          <a:p>
            <a:pPr algn="ctr"/>
            <a:r>
              <a:rPr lang="es-AR" sz="6100" dirty="0">
                <a:solidFill>
                  <a:schemeClr val="bg1"/>
                </a:solidFill>
                <a:latin typeface="Lucida Calligraphy" pitchFamily="66" charset="0"/>
              </a:rPr>
              <a:t>Hasta mi final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9199137" y="4608884"/>
            <a:ext cx="3375112" cy="636423"/>
          </a:xfrm>
          <a:prstGeom prst="rect">
            <a:avLst/>
          </a:prstGeom>
          <a:noFill/>
        </p:spPr>
        <p:txBody>
          <a:bodyPr wrap="square" lIns="127348" tIns="63674" rIns="127348" bIns="63674" rtlCol="0">
            <a:spAutoFit/>
          </a:bodyPr>
          <a:lstStyle/>
          <a:p>
            <a:r>
              <a:rPr lang="es-AR" sz="3300" dirty="0" err="1">
                <a:solidFill>
                  <a:schemeClr val="bg1"/>
                </a:solidFill>
                <a:latin typeface="Lucida Calligraphy" pitchFamily="66" charset="0"/>
              </a:rPr>
              <a:t>Il</a:t>
            </a:r>
            <a:r>
              <a:rPr lang="es-AR" sz="3300" dirty="0">
                <a:solidFill>
                  <a:schemeClr val="bg1"/>
                </a:solidFill>
                <a:latin typeface="Lucida Calligraphy" pitchFamily="66" charset="0"/>
              </a:rPr>
              <a:t>  Divo</a:t>
            </a:r>
          </a:p>
        </p:txBody>
      </p:sp>
      <p:pic>
        <p:nvPicPr>
          <p:cNvPr id="6" name="5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8074" y="6834810"/>
            <a:ext cx="1415369" cy="74726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232249" y="7185298"/>
            <a:ext cx="3809524" cy="513312"/>
          </a:xfrm>
          <a:prstGeom prst="rect">
            <a:avLst/>
          </a:prstGeom>
          <a:noFill/>
        </p:spPr>
        <p:txBody>
          <a:bodyPr wrap="square" lIns="127348" tIns="63674" rIns="127348" bIns="63674" rtlCol="0">
            <a:spAutoFit/>
          </a:bodyPr>
          <a:lstStyle/>
          <a:p>
            <a:r>
              <a:rPr lang="es-AR" dirty="0" smtClean="0"/>
              <a:t>automático</a:t>
            </a:r>
            <a:endParaRPr lang="es-AR" dirty="0"/>
          </a:p>
        </p:txBody>
      </p:sp>
    </p:spTree>
  </p:cSld>
  <p:clrMapOvr>
    <a:masterClrMapping/>
  </p:clrMapOvr>
  <p:transition spd="slow" advClick="0" advTm="3000">
    <p:split/>
    <p:sndAc>
      <p:stSnd>
        <p:snd r:embed="rId2" name="IL_DIVO_-HASTA_MI_FINAL_con_letra_ 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AMA CON FLORES Y SOMBR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1"/>
            <a:ext cx="13825537" cy="792162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7848873" y="1944588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Tu lugar es a mi lado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776865" y="223262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Hasta que lo quiera Dios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776865" y="2592660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Hoy sabrán cuanto te amo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776865" y="295270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Cuando por fin seamos dos</a:t>
            </a:r>
            <a:endParaRPr lang="es-AR" sz="1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AREJA BESO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825537" cy="792162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080121" y="3240732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de amar así sin condición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080121" y="2880692"/>
            <a:ext cx="5904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Nunca estuve tan seguro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80121" y="3600772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Mirándote, mi amor, te juro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080121" y="3960812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Cuidar por siempre nuestra unión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2169353" y="6985148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5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REJA DESAYUNA FELIZ.jpg"/>
          <p:cNvPicPr>
            <a:picLocks noChangeAspect="1"/>
          </p:cNvPicPr>
          <p:nvPr/>
        </p:nvPicPr>
        <p:blipFill>
          <a:blip r:embed="rId2" cstate="print"/>
          <a:srcRect b="2952"/>
          <a:stretch>
            <a:fillRect/>
          </a:stretch>
        </p:blipFill>
        <p:spPr>
          <a:xfrm>
            <a:off x="0" y="0"/>
            <a:ext cx="13825537" cy="7921624"/>
          </a:xfrm>
          <a:prstGeom prst="rect">
            <a:avLst/>
          </a:prstGeom>
        </p:spPr>
      </p:pic>
      <p:pic>
        <p:nvPicPr>
          <p:cNvPr id="11" name="10 Imagen" descr="PAREJA DESAYUNA FELIZ.jpg"/>
          <p:cNvPicPr>
            <a:picLocks noChangeAspect="1"/>
          </p:cNvPicPr>
          <p:nvPr/>
        </p:nvPicPr>
        <p:blipFill>
          <a:blip r:embed="rId2" cstate="print"/>
          <a:srcRect b="3934"/>
          <a:stretch>
            <a:fillRect/>
          </a:stretch>
        </p:blipFill>
        <p:spPr>
          <a:xfrm>
            <a:off x="432049" y="288404"/>
            <a:ext cx="13030667" cy="7321923"/>
          </a:xfrm>
          <a:prstGeom prst="rect">
            <a:avLst/>
          </a:prstGeom>
          <a:ln w="19050">
            <a:solidFill>
              <a:srgbClr val="FFFF00"/>
            </a:solidFill>
          </a:ln>
        </p:spPr>
      </p:pic>
      <p:sp>
        <p:nvSpPr>
          <p:cNvPr id="4" name="3 Rectángulo"/>
          <p:cNvSpPr/>
          <p:nvPr/>
        </p:nvSpPr>
        <p:spPr>
          <a:xfrm>
            <a:off x="7992889" y="4536877"/>
            <a:ext cx="5832648" cy="682589"/>
          </a:xfrm>
          <a:prstGeom prst="rect">
            <a:avLst/>
          </a:prstGeom>
        </p:spPr>
        <p:txBody>
          <a:bodyPr wrap="square" lIns="127348" tIns="63674" rIns="127348" bIns="63674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/>
            </a:r>
            <a:br>
              <a:rPr lang="es-AR" sz="1800" dirty="0" smtClean="0">
                <a:latin typeface="Lucida Calligraphy" pitchFamily="66" charset="0"/>
              </a:rPr>
            </a:b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416825" y="4608884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Hoy te prometo amor eterno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416825" y="496892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Ser para siempre tuyo en el bien y en el mal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920881" y="532896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7344817" y="5400972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Hoy te demuestro cuánto te quiero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344817" y="5833020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Amándote hasta mi final</a:t>
            </a:r>
            <a:endParaRPr lang="es-AR" sz="18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CORAZÓN ENTRE DOS MAN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13825537" cy="8112901"/>
          </a:xfrm>
          <a:prstGeom prst="rect">
            <a:avLst/>
          </a:prstGeom>
        </p:spPr>
      </p:pic>
      <p:pic>
        <p:nvPicPr>
          <p:cNvPr id="12" name="11 Imagen" descr="PAREJA DIBUJO.jpg"/>
          <p:cNvPicPr>
            <a:picLocks noChangeAspect="1"/>
          </p:cNvPicPr>
          <p:nvPr/>
        </p:nvPicPr>
        <p:blipFill>
          <a:blip r:embed="rId3" cstate="print">
            <a:lum bright="10000" contrast="-10000"/>
          </a:blip>
          <a:stretch>
            <a:fillRect/>
          </a:stretch>
        </p:blipFill>
        <p:spPr>
          <a:xfrm>
            <a:off x="0" y="-219448"/>
            <a:ext cx="13825537" cy="8168324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11953329" y="2088604"/>
            <a:ext cx="1847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AR" dirty="0"/>
          </a:p>
        </p:txBody>
      </p:sp>
      <p:sp>
        <p:nvSpPr>
          <p:cNvPr id="6" name="5 CuadroTexto"/>
          <p:cNvSpPr txBox="1"/>
          <p:nvPr/>
        </p:nvSpPr>
        <p:spPr>
          <a:xfrm>
            <a:off x="3096345" y="5761012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Lo mejor que me ha pasado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968553" y="6049044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Fue verte por primera vez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968553" y="6409084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Y estar así de mano en mano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896545" y="6697116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Es lo que, amor, siempre soñé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 flipH="1">
            <a:off x="11350976" y="7129164"/>
            <a:ext cx="19705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latin typeface="Lucida Calligraphy" pitchFamily="66" charset="0"/>
              </a:rPr>
              <a:t>Pps</a:t>
            </a:r>
            <a:r>
              <a:rPr lang="es-AR" sz="1400" dirty="0" smtClean="0">
                <a:latin typeface="Lucida Calligraphy" pitchFamily="66" charset="0"/>
              </a:rPr>
              <a:t> </a:t>
            </a:r>
            <a:r>
              <a:rPr lang="es-AR" sz="1400" dirty="0" err="1" smtClean="0">
                <a:latin typeface="Lucida Calligraphy" pitchFamily="66" charset="0"/>
              </a:rPr>
              <a:t>Ilda</a:t>
            </a:r>
            <a:endParaRPr lang="es-AR" sz="1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REJA EN PUE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35631"/>
            <a:ext cx="13825537" cy="795725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592289" y="2808684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Hoy te prometo amor eterno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592289" y="3168724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Ser para siempre tuyo en el bien y en el mal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520281" y="3528764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Hoy te demuestro cuanto te quiero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520281" y="3816796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Amándote hasta mi final</a:t>
            </a:r>
            <a:endParaRPr lang="es-AR" sz="1800" dirty="0"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88033" y="7057156"/>
            <a:ext cx="2736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2"/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2"/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2"/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2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1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amo15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13223" y="942560"/>
            <a:ext cx="9724082" cy="6330620"/>
          </a:xfrm>
          <a:prstGeom prst="rect">
            <a:avLst/>
          </a:prstGeom>
        </p:spPr>
      </p:pic>
      <p:pic>
        <p:nvPicPr>
          <p:cNvPr id="14" name="13 Imagen" descr="CORAZÓN  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3825537" cy="7994835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11521281" y="7057156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2"/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2"/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2"/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2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PAJARITOS, LUNA EN ARBO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825538" cy="7972852"/>
          </a:xfrm>
        </p:spPr>
      </p:pic>
      <p:pic>
        <p:nvPicPr>
          <p:cNvPr id="9" name="8 Imagen" descr="FLORES NOCH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065" y="288404"/>
            <a:ext cx="12745416" cy="7286009"/>
          </a:xfrm>
          <a:prstGeom prst="rect">
            <a:avLst/>
          </a:prstGeom>
          <a:ln w="19050">
            <a:solidFill>
              <a:srgbClr val="FFFF00"/>
            </a:solidFill>
          </a:ln>
        </p:spPr>
      </p:pic>
      <p:sp>
        <p:nvSpPr>
          <p:cNvPr id="11" name="10 CuadroTexto"/>
          <p:cNvSpPr txBox="1"/>
          <p:nvPr/>
        </p:nvSpPr>
        <p:spPr>
          <a:xfrm flipH="1">
            <a:off x="10945217" y="6841132"/>
            <a:ext cx="2448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2"/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2"/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2"/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2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REJA LU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3431"/>
            <a:ext cx="13825538" cy="7935055"/>
          </a:xfrm>
          <a:prstGeom prst="rect">
            <a:avLst/>
          </a:prstGeom>
        </p:spPr>
      </p:pic>
      <p:pic>
        <p:nvPicPr>
          <p:cNvPr id="7" name="6 Imagen" descr="ROSA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4097" y="495427"/>
            <a:ext cx="12097344" cy="6993777"/>
          </a:xfrm>
          <a:prstGeom prst="rect">
            <a:avLst/>
          </a:prstGeom>
          <a:ln w="19050">
            <a:solidFill>
              <a:srgbClr val="FFFF00"/>
            </a:solidFill>
          </a:ln>
        </p:spPr>
      </p:pic>
      <p:sp>
        <p:nvSpPr>
          <p:cNvPr id="8" name="7 CuadroTexto"/>
          <p:cNvSpPr txBox="1"/>
          <p:nvPr/>
        </p:nvSpPr>
        <p:spPr>
          <a:xfrm>
            <a:off x="10513169" y="6769124"/>
            <a:ext cx="21602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50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5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ROSAS Y MARIPOS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13825538" cy="7921624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368153" y="5184948"/>
            <a:ext cx="8928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Hoy te prometo amor eterno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1368153" y="5544988"/>
            <a:ext cx="87849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800" dirty="0" smtClean="0">
                <a:solidFill>
                  <a:schemeClr val="bg1"/>
                </a:solidFill>
                <a:latin typeface="Lucida Calligraphy" pitchFamily="66" charset="0"/>
              </a:rPr>
              <a:t>Amándote hasta mi final</a:t>
            </a:r>
            <a:endParaRPr lang="es-AR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11" name="10 Imagen" descr="AFADHYA 0.jpg"/>
          <p:cNvPicPr>
            <a:picLocks noChangeAspect="1"/>
          </p:cNvPicPr>
          <p:nvPr/>
        </p:nvPicPr>
        <p:blipFill>
          <a:blip r:embed="rId3" cstate="print"/>
          <a:srcRect t="6807" r="4431"/>
          <a:stretch>
            <a:fillRect/>
          </a:stretch>
        </p:blipFill>
        <p:spPr>
          <a:xfrm>
            <a:off x="1872209" y="3168724"/>
            <a:ext cx="2016224" cy="1696211"/>
          </a:xfrm>
          <a:prstGeom prst="rect">
            <a:avLst/>
          </a:prstGeom>
          <a:ln>
            <a:solidFill>
              <a:srgbClr val="00B0F0"/>
            </a:solidFill>
          </a:ln>
        </p:spPr>
      </p:pic>
    </p:spTree>
  </p:cSld>
  <p:clrMapOvr>
    <a:masterClrMapping/>
  </p:clrMapOvr>
  <p:transition spd="slow" advClick="0" advTm="2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ROSA CON PERL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13825538" cy="7950028"/>
          </a:xfrm>
          <a:prstGeom prst="rect">
            <a:avLst/>
          </a:prstGeom>
        </p:spPr>
      </p:pic>
      <p:pic>
        <p:nvPicPr>
          <p:cNvPr id="6" name="5 Imagen" descr="TOTTY   2014.jpg"/>
          <p:cNvPicPr>
            <a:picLocks noChangeAspect="1"/>
          </p:cNvPicPr>
          <p:nvPr/>
        </p:nvPicPr>
        <p:blipFill>
          <a:blip r:embed="rId3" cstate="print"/>
          <a:srcRect t="6021" b="13440"/>
          <a:stretch>
            <a:fillRect/>
          </a:stretch>
        </p:blipFill>
        <p:spPr>
          <a:xfrm>
            <a:off x="720081" y="6121052"/>
            <a:ext cx="1353312" cy="1512168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11" name="10 CuadroTexto"/>
          <p:cNvSpPr txBox="1"/>
          <p:nvPr/>
        </p:nvSpPr>
        <p:spPr>
          <a:xfrm>
            <a:off x="2376265" y="7273180"/>
            <a:ext cx="15121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latin typeface="Lucida Calligraphy" pitchFamily="66" charset="0"/>
              </a:rPr>
              <a:t>Ilda</a:t>
            </a:r>
            <a:endParaRPr lang="es-AR" dirty="0"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0873209" y="7273180"/>
            <a:ext cx="23762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err="1" smtClean="0"/>
              <a:t>Pps</a:t>
            </a:r>
            <a:r>
              <a:rPr lang="es-AR" sz="1600" dirty="0" smtClean="0"/>
              <a:t> sin fines de lucro</a:t>
            </a:r>
            <a:endParaRPr lang="es-AR" sz="1600" dirty="0"/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3825538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4262" tIns="62129" rIns="124262" bIns="62129" anchor="ctr"/>
          <a:lstStyle/>
          <a:p>
            <a:pPr defTabSz="1242670" fontAlgn="base">
              <a:spcBef>
                <a:spcPct val="0"/>
              </a:spcBef>
              <a:spcAft>
                <a:spcPct val="0"/>
              </a:spcAft>
            </a:pPr>
            <a:endParaRPr lang="es-AR" sz="2400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3825538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4262" tIns="62129" rIns="124262" bIns="62129" anchor="ctr"/>
          <a:lstStyle/>
          <a:p>
            <a:pPr algn="ctr" defTabSz="1242670" fontAlgn="base">
              <a:spcBef>
                <a:spcPct val="0"/>
              </a:spcBef>
              <a:spcAft>
                <a:spcPct val="0"/>
              </a:spcAft>
            </a:pPr>
            <a:endParaRPr lang="es-AR" sz="2400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95533" y="0"/>
            <a:ext cx="7373620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3825538" cy="3234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4262" tIns="62129" rIns="124262" bIns="62129">
            <a:spAutoFit/>
          </a:bodyPr>
          <a:lstStyle/>
          <a:p>
            <a:pPr algn="ctr" defTabSz="1242670" fontAlgn="base">
              <a:spcBef>
                <a:spcPct val="50000"/>
              </a:spcBef>
              <a:spcAft>
                <a:spcPct val="0"/>
              </a:spcAft>
            </a:pPr>
            <a:r>
              <a:rPr lang="es-ES" sz="82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5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5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0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0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0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0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28192" y="5457121"/>
            <a:ext cx="4032449" cy="215679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4262" tIns="62129" rIns="124262" bIns="62129">
            <a:spAutoFit/>
          </a:bodyPr>
          <a:lstStyle/>
          <a:p>
            <a:pPr algn="ctr" defTabSz="1242670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400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sz="2400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sz="2400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sz="2400" b="1" dirty="0" smtClean="0">
                <a:solidFill>
                  <a:srgbClr val="0066FF"/>
                </a:solidFill>
              </a:rPr>
              <a:t> </a:t>
            </a:r>
          </a:p>
          <a:p>
            <a:pPr defTabSz="1242670" fontAlgn="base">
              <a:spcBef>
                <a:spcPct val="50000"/>
              </a:spcBef>
              <a:spcAft>
                <a:spcPct val="0"/>
              </a:spcAft>
            </a:pPr>
            <a:endParaRPr lang="es-ES" sz="2400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5750" y="4840993"/>
            <a:ext cx="3571597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06279" y="5633155"/>
            <a:ext cx="1843405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06490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06490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06490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06490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</TotalTime>
  <Words>170</Words>
  <Application>Microsoft Office PowerPoint</Application>
  <PresentationFormat>Personalizado</PresentationFormat>
  <Paragraphs>37</Paragraphs>
  <Slides>12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14</cp:revision>
  <dcterms:created xsi:type="dcterms:W3CDTF">2017-10-06T18:59:41Z</dcterms:created>
  <dcterms:modified xsi:type="dcterms:W3CDTF">2017-10-17T18:06:21Z</dcterms:modified>
</cp:coreProperties>
</file>