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66" r:id="rId4"/>
    <p:sldId id="264" r:id="rId5"/>
    <p:sldId id="267" r:id="rId6"/>
    <p:sldId id="265" r:id="rId7"/>
    <p:sldId id="263" r:id="rId8"/>
    <p:sldId id="262" r:id="rId9"/>
    <p:sldId id="261" r:id="rId10"/>
    <p:sldId id="260" r:id="rId11"/>
    <p:sldId id="259" r:id="rId12"/>
    <p:sldId id="258" r:id="rId13"/>
    <p:sldId id="257" r:id="rId14"/>
    <p:sldId id="268" r:id="rId15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0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C13900-3624-46B9-87C0-A7572D1B87C7}" type="datetimeFigureOut">
              <a:rPr lang="es-ES" smtClean="0"/>
              <a:t>10/09/2012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EE165-2F83-4D1C-A2E6-C8EFDD62055F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p:transition>
    <p:wheel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C13900-3624-46B9-87C0-A7572D1B87C7}" type="datetimeFigureOut">
              <a:rPr lang="es-ES" smtClean="0"/>
              <a:t>10/09/2012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EE165-2F83-4D1C-A2E6-C8EFDD62055F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p:transition>
    <p:wheel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C13900-3624-46B9-87C0-A7572D1B87C7}" type="datetimeFigureOut">
              <a:rPr lang="es-ES" smtClean="0"/>
              <a:t>10/09/2012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EE165-2F83-4D1C-A2E6-C8EFDD62055F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p:transition>
    <p:wheel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C13900-3624-46B9-87C0-A7572D1B87C7}" type="datetimeFigureOut">
              <a:rPr lang="es-ES" smtClean="0"/>
              <a:t>10/09/2012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EE165-2F83-4D1C-A2E6-C8EFDD62055F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p:transition>
    <p:wheel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C13900-3624-46B9-87C0-A7572D1B87C7}" type="datetimeFigureOut">
              <a:rPr lang="es-ES" smtClean="0"/>
              <a:t>10/09/2012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EE165-2F83-4D1C-A2E6-C8EFDD62055F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p:transition>
    <p:wheel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C13900-3624-46B9-87C0-A7572D1B87C7}" type="datetimeFigureOut">
              <a:rPr lang="es-ES" smtClean="0"/>
              <a:t>10/09/2012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EE165-2F83-4D1C-A2E6-C8EFDD62055F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p:transition>
    <p:wheel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C13900-3624-46B9-87C0-A7572D1B87C7}" type="datetimeFigureOut">
              <a:rPr lang="es-ES" smtClean="0"/>
              <a:t>10/09/2012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EE165-2F83-4D1C-A2E6-C8EFDD62055F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p:transition>
    <p:wheel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C13900-3624-46B9-87C0-A7572D1B87C7}" type="datetimeFigureOut">
              <a:rPr lang="es-ES" smtClean="0"/>
              <a:t>10/09/2012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EE165-2F83-4D1C-A2E6-C8EFDD62055F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p:transition>
    <p:wheel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C13900-3624-46B9-87C0-A7572D1B87C7}" type="datetimeFigureOut">
              <a:rPr lang="es-ES" smtClean="0"/>
              <a:t>10/09/2012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EE165-2F83-4D1C-A2E6-C8EFDD62055F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p:transition>
    <p:wheel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C13900-3624-46B9-87C0-A7572D1B87C7}" type="datetimeFigureOut">
              <a:rPr lang="es-ES" smtClean="0"/>
              <a:t>10/09/2012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EE165-2F83-4D1C-A2E6-C8EFDD62055F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p:transition>
    <p:wheel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C13900-3624-46B9-87C0-A7572D1B87C7}" type="datetimeFigureOut">
              <a:rPr lang="es-ES" smtClean="0"/>
              <a:t>10/09/2012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EE165-2F83-4D1C-A2E6-C8EFDD62055F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p:transition>
    <p:wheel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A560A3B-3BA5-4184-B01B-E5E43904C81D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>
    <p:wheel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FC13900-3624-46B9-87C0-A7572D1B87C7}" type="datetimeFigureOut">
              <a:rPr lang="es-ES" smtClean="0"/>
              <a:t>10/09/2012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3DEE165-2F83-4D1C-A2E6-C8EFDD62055F}" type="slidenum">
              <a:rPr lang="es-ES" smtClean="0"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wheel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08324424-E2BF-4F91-AF19-F1B1CF8DF8CB}" type="slidenum">
              <a:rPr lang="es-ES_tradnl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>
    <p:wheel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13" Type="http://schemas.openxmlformats.org/officeDocument/2006/relationships/image" Target="../media/image11.gif"/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12" Type="http://schemas.openxmlformats.org/officeDocument/2006/relationships/image" Target="../media/image10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11" Type="http://schemas.openxmlformats.org/officeDocument/2006/relationships/image" Target="../media/image9.gif"/><Relationship Id="rId5" Type="http://schemas.openxmlformats.org/officeDocument/2006/relationships/image" Target="../media/image3.gif"/><Relationship Id="rId10" Type="http://schemas.openxmlformats.org/officeDocument/2006/relationships/image" Target="../media/image8.gif"/><Relationship Id="rId4" Type="http://schemas.openxmlformats.org/officeDocument/2006/relationships/image" Target="../media/image2.png"/><Relationship Id="rId9" Type="http://schemas.openxmlformats.org/officeDocument/2006/relationships/image" Target="../media/image7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hyperlink" Target="http://www.ifondos.net/hd/wp-content/plugins/my-wallpapers-system/wallpapers/2012/04/original/corona-de-rey-hd-105.jpg" TargetMode="Externa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gi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gif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gif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gif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gif"/><Relationship Id="rId2" Type="http://schemas.openxmlformats.org/officeDocument/2006/relationships/image" Target="../media/image23.gi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3.gif"/><Relationship Id="rId4" Type="http://schemas.openxmlformats.org/officeDocument/2006/relationships/image" Target="../media/image25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0.jpeg"/><Relationship Id="rId5" Type="http://schemas.openxmlformats.org/officeDocument/2006/relationships/image" Target="../media/image29.jpeg"/><Relationship Id="rId4" Type="http://schemas.openxmlformats.org/officeDocument/2006/relationships/image" Target="../media/image28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gif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35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36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3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Usuario\Downloads\TEXTURAS\tEXTURAS ESTRECHAS GIFS\3213213651651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43608" y="404664"/>
            <a:ext cx="7488831" cy="5400599"/>
          </a:xfrm>
          <a:prstGeom prst="rect">
            <a:avLst/>
          </a:prstGeom>
          <a:noFill/>
        </p:spPr>
      </p:pic>
      <p:pic>
        <p:nvPicPr>
          <p:cNvPr id="5" name="Picture 3" descr="C:\Users\Usuario\Downloads\TEXTURAS\PNG\02_masolata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6" name="Picture 7" descr="www.leperledelcuore.com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188640"/>
            <a:ext cx="1285875" cy="381001"/>
          </a:xfrm>
          <a:prstGeom prst="rect">
            <a:avLst/>
          </a:prstGeom>
          <a:noFill/>
        </p:spPr>
      </p:pic>
      <p:pic>
        <p:nvPicPr>
          <p:cNvPr id="7" name="Picture 9" descr="www.leperledelcuore.com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971600" y="188640"/>
            <a:ext cx="1609725" cy="381001"/>
          </a:xfrm>
          <a:prstGeom prst="rect">
            <a:avLst/>
          </a:prstGeom>
          <a:noFill/>
        </p:spPr>
      </p:pic>
      <p:pic>
        <p:nvPicPr>
          <p:cNvPr id="8" name="Picture 18" descr="www.leperledelcuore.com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0" y="548680"/>
            <a:ext cx="2486025" cy="381001"/>
          </a:xfrm>
          <a:prstGeom prst="rect">
            <a:avLst/>
          </a:prstGeom>
          <a:noFill/>
        </p:spPr>
      </p:pic>
      <p:pic>
        <p:nvPicPr>
          <p:cNvPr id="9" name="Picture 16" descr="http://seduccionysuperacion.com/wp-content/uploads/2011/08/Alexandra-Burke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79513" y="980728"/>
            <a:ext cx="1440160" cy="1116366"/>
          </a:xfrm>
          <a:prstGeom prst="rect">
            <a:avLst/>
          </a:prstGeom>
          <a:noFill/>
        </p:spPr>
      </p:pic>
      <p:pic>
        <p:nvPicPr>
          <p:cNvPr id="10" name="Picture 5" descr="www.leperledelcuore.com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771800" y="2276872"/>
            <a:ext cx="5112568" cy="1317873"/>
          </a:xfrm>
          <a:prstGeom prst="rect">
            <a:avLst/>
          </a:prstGeom>
          <a:noFill/>
        </p:spPr>
      </p:pic>
      <p:pic>
        <p:nvPicPr>
          <p:cNvPr id="11" name="Picture 2" descr="www.leperledelcuore.com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4067944" y="3573016"/>
            <a:ext cx="2190750" cy="638175"/>
          </a:xfrm>
          <a:prstGeom prst="rect">
            <a:avLst/>
          </a:prstGeom>
          <a:noFill/>
        </p:spPr>
      </p:pic>
      <p:pic>
        <p:nvPicPr>
          <p:cNvPr id="12" name="Picture 12" descr="C:\Users\Usuario\Downloads\NECESARIO PARA PPS\fff66a26[1].gif"/>
          <p:cNvPicPr>
            <a:picLocks noChangeAspect="1" noChangeArrowheads="1" noCrop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899592" y="5915025"/>
            <a:ext cx="847725" cy="942975"/>
          </a:xfrm>
          <a:prstGeom prst="rect">
            <a:avLst/>
          </a:prstGeom>
          <a:noFill/>
        </p:spPr>
      </p:pic>
      <p:pic>
        <p:nvPicPr>
          <p:cNvPr id="13" name="Picture 14" descr="www.leperledelcuore.com"/>
          <p:cNvPicPr>
            <a:picLocks noChangeAspect="1" noChangeArrowheads="1" noCrop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6438900" y="6003801"/>
            <a:ext cx="2705100" cy="854199"/>
          </a:xfrm>
          <a:prstGeom prst="rect">
            <a:avLst/>
          </a:prstGeom>
          <a:noFill/>
        </p:spPr>
      </p:pic>
      <p:pic>
        <p:nvPicPr>
          <p:cNvPr id="14" name="Picture 11" descr="www.leperledelcuore.com"/>
          <p:cNvPicPr>
            <a:picLocks noChangeAspect="1" noChangeArrowheads="1" noCrop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6124575" y="0"/>
            <a:ext cx="3019425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7000">
    <p:wheel/>
    <p:sndAc>
      <p:stSnd>
        <p:snd r:embed="rId2" name="hallelujah - alexandra burke.wav"/>
      </p:stSnd>
    </p:sndAc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zsoka56.hu/honlapok/angyalok/jezuska/slides/jezuska10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4" descr="jezuskag11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139952" y="620688"/>
            <a:ext cx="952500" cy="1238250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0" y="5877272"/>
            <a:ext cx="9144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latin typeface="Arial Black" pitchFamily="34" charset="0"/>
              </a:rPr>
              <a:t>I heard there was a secret </a:t>
            </a:r>
            <a:r>
              <a:rPr lang="en-US" sz="2000" dirty="0" smtClean="0">
                <a:latin typeface="Arial Black" pitchFamily="34" charset="0"/>
              </a:rPr>
              <a:t>chord, That </a:t>
            </a:r>
            <a:r>
              <a:rPr lang="en-US" sz="2000" dirty="0">
                <a:latin typeface="Arial Black" pitchFamily="34" charset="0"/>
              </a:rPr>
              <a:t>David played and it pleased the </a:t>
            </a:r>
            <a:r>
              <a:rPr lang="en-US" sz="2000" dirty="0" smtClean="0">
                <a:latin typeface="Arial Black" pitchFamily="34" charset="0"/>
              </a:rPr>
              <a:t>Lord But </a:t>
            </a:r>
            <a:r>
              <a:rPr lang="en-US" sz="2000" dirty="0">
                <a:latin typeface="Arial Black" pitchFamily="34" charset="0"/>
              </a:rPr>
              <a:t>you don't really care for music, do ya?</a:t>
            </a:r>
          </a:p>
        </p:txBody>
      </p:sp>
    </p:spTree>
  </p:cSld>
  <p:clrMapOvr>
    <a:masterClrMapping/>
  </p:clrMapOvr>
  <p:transition advTm="15000">
    <p:wheel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http://www.ifondos.net/hd/wp-content/plugins/my-wallpapers-system/wallpapers/2012/04/600x400/corona-de-rey-hd-105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0" y="5949280"/>
            <a:ext cx="9144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Arial Black" pitchFamily="34" charset="0"/>
              </a:rPr>
              <a:t>Well it goes like this, the fourth, the </a:t>
            </a:r>
            <a:r>
              <a:rPr lang="en-US" sz="2000" dirty="0" smtClean="0">
                <a:solidFill>
                  <a:schemeClr val="bg1"/>
                </a:solidFill>
                <a:latin typeface="Arial Black" pitchFamily="34" charset="0"/>
              </a:rPr>
              <a:t>fifth, The </a:t>
            </a:r>
            <a:r>
              <a:rPr lang="en-US" sz="2000" dirty="0">
                <a:solidFill>
                  <a:schemeClr val="bg1"/>
                </a:solidFill>
                <a:latin typeface="Arial Black" pitchFamily="34" charset="0"/>
              </a:rPr>
              <a:t>minor fall and the major </a:t>
            </a:r>
            <a:r>
              <a:rPr lang="en-US" sz="2000" dirty="0" smtClean="0">
                <a:solidFill>
                  <a:schemeClr val="bg1"/>
                </a:solidFill>
                <a:latin typeface="Arial Black" pitchFamily="34" charset="0"/>
              </a:rPr>
              <a:t>lift, The </a:t>
            </a:r>
            <a:r>
              <a:rPr lang="en-US" sz="2000" dirty="0">
                <a:solidFill>
                  <a:schemeClr val="bg1"/>
                </a:solidFill>
                <a:latin typeface="Arial Black" pitchFamily="34" charset="0"/>
              </a:rPr>
              <a:t>baffled king </a:t>
            </a:r>
            <a:r>
              <a:rPr lang="en-US" sz="2000" dirty="0" smtClean="0">
                <a:solidFill>
                  <a:schemeClr val="bg1"/>
                </a:solidFill>
                <a:latin typeface="Arial Black" pitchFamily="34" charset="0"/>
              </a:rPr>
              <a:t>composing,  </a:t>
            </a:r>
            <a:r>
              <a:rPr lang="en-US" sz="2000" dirty="0">
                <a:solidFill>
                  <a:schemeClr val="bg1"/>
                </a:solidFill>
                <a:latin typeface="Arial Black" pitchFamily="34" charset="0"/>
              </a:rPr>
              <a:t>Hallelujah</a:t>
            </a:r>
          </a:p>
        </p:txBody>
      </p:sp>
    </p:spTree>
  </p:cSld>
  <p:clrMapOvr>
    <a:masterClrMapping/>
  </p:clrMapOvr>
  <p:transition advTm="15000">
    <p:wheel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1234870455_73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611560" y="3717032"/>
            <a:ext cx="396044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dirty="0">
                <a:latin typeface="Arial Black" pitchFamily="34" charset="0"/>
              </a:rPr>
              <a:t>Hallelujah, Hallelujah</a:t>
            </a:r>
          </a:p>
          <a:p>
            <a:pPr algn="ctr"/>
            <a:r>
              <a:rPr lang="es-ES" sz="2000" dirty="0">
                <a:latin typeface="Arial Black" pitchFamily="34" charset="0"/>
              </a:rPr>
              <a:t>Hallelujah, Hallelujah</a:t>
            </a:r>
          </a:p>
        </p:txBody>
      </p:sp>
    </p:spTree>
  </p:cSld>
  <p:clrMapOvr>
    <a:masterClrMapping/>
  </p:clrMapOvr>
  <p:transition advTm="24000">
    <p:wheel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atteres18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611560" y="5229200"/>
            <a:ext cx="792088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rgbClr val="FFC000"/>
                </a:solidFill>
                <a:latin typeface="Arial Black" pitchFamily="34" charset="0"/>
              </a:rPr>
              <a:t>Your faith was strong but you needed </a:t>
            </a:r>
            <a:r>
              <a:rPr lang="en-US" sz="2000" dirty="0" smtClean="0">
                <a:solidFill>
                  <a:srgbClr val="FFC000"/>
                </a:solidFill>
                <a:latin typeface="Arial Black" pitchFamily="34" charset="0"/>
              </a:rPr>
              <a:t>proof, You </a:t>
            </a:r>
            <a:r>
              <a:rPr lang="en-US" sz="2000" dirty="0">
                <a:solidFill>
                  <a:srgbClr val="FFC000"/>
                </a:solidFill>
                <a:latin typeface="Arial Black" pitchFamily="34" charset="0"/>
              </a:rPr>
              <a:t>saw her bathing on the </a:t>
            </a:r>
            <a:r>
              <a:rPr lang="en-US" sz="2000" dirty="0" smtClean="0">
                <a:solidFill>
                  <a:srgbClr val="FFC000"/>
                </a:solidFill>
                <a:latin typeface="Arial Black" pitchFamily="34" charset="0"/>
              </a:rPr>
              <a:t>roof, Her </a:t>
            </a:r>
            <a:r>
              <a:rPr lang="en-US" sz="2000" dirty="0">
                <a:solidFill>
                  <a:srgbClr val="FFC000"/>
                </a:solidFill>
                <a:latin typeface="Arial Black" pitchFamily="34" charset="0"/>
              </a:rPr>
              <a:t>beauty and the moonlight overthrew ya</a:t>
            </a:r>
          </a:p>
        </p:txBody>
      </p:sp>
    </p:spTree>
  </p:cSld>
  <p:clrMapOvr>
    <a:masterClrMapping/>
  </p:clrMapOvr>
  <p:transition advTm="15000">
    <p:wheel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1.bp.blogspot.com/-Bxaw1ln5q1w/T56xfYcU68I/AAAAAAAAAN0/MU25BFo2SbQ/s1600/Fantasy-Wallpaper-imagination-28242215-1920-120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5" descr="jezuskag7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067944" y="2204864"/>
            <a:ext cx="760938" cy="1656184"/>
          </a:xfrm>
          <a:prstGeom prst="rect">
            <a:avLst/>
          </a:prstGeom>
          <a:noFill/>
        </p:spPr>
      </p:pic>
      <p:pic>
        <p:nvPicPr>
          <p:cNvPr id="5" name="Picture 3" descr="C:\Users\Usuario\Downloads\14-4-2012\MARCOS DELGADOS y SOFÁS\9498d9f7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" y="1"/>
            <a:ext cx="9143999" cy="6857999"/>
          </a:xfrm>
          <a:prstGeom prst="rect">
            <a:avLst/>
          </a:prstGeom>
          <a:noFill/>
        </p:spPr>
      </p:pic>
      <p:sp>
        <p:nvSpPr>
          <p:cNvPr id="7" name="6 CuadroTexto"/>
          <p:cNvSpPr txBox="1"/>
          <p:nvPr/>
        </p:nvSpPr>
        <p:spPr>
          <a:xfrm>
            <a:off x="1979712" y="4941168"/>
            <a:ext cx="619268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rgbClr val="FF0000"/>
                </a:solidFill>
                <a:latin typeface="Arial Black" pitchFamily="34" charset="0"/>
              </a:rPr>
              <a:t>She tied you to her kitchen </a:t>
            </a:r>
            <a:r>
              <a:rPr lang="en-US" sz="2000" dirty="0" smtClean="0">
                <a:solidFill>
                  <a:srgbClr val="FF0000"/>
                </a:solidFill>
                <a:latin typeface="Arial Black" pitchFamily="34" charset="0"/>
              </a:rPr>
              <a:t>chair, She </a:t>
            </a:r>
            <a:r>
              <a:rPr lang="en-US" sz="2000" dirty="0">
                <a:solidFill>
                  <a:srgbClr val="FF0000"/>
                </a:solidFill>
                <a:latin typeface="Arial Black" pitchFamily="34" charset="0"/>
              </a:rPr>
              <a:t>broke your throne and she cut your </a:t>
            </a:r>
            <a:r>
              <a:rPr lang="en-US" sz="2000" dirty="0" smtClean="0">
                <a:solidFill>
                  <a:srgbClr val="FF0000"/>
                </a:solidFill>
                <a:latin typeface="Arial Black" pitchFamily="34" charset="0"/>
              </a:rPr>
              <a:t>hair, And </a:t>
            </a:r>
            <a:r>
              <a:rPr lang="en-US" sz="2000" dirty="0">
                <a:solidFill>
                  <a:srgbClr val="FF0000"/>
                </a:solidFill>
                <a:latin typeface="Arial Black" pitchFamily="34" charset="0"/>
              </a:rPr>
              <a:t>from your lips she drew the </a:t>
            </a:r>
            <a:r>
              <a:rPr lang="en-US" sz="2000" dirty="0" smtClean="0">
                <a:solidFill>
                  <a:srgbClr val="FF0000"/>
                </a:solidFill>
                <a:latin typeface="Arial Black" pitchFamily="34" charset="0"/>
              </a:rPr>
              <a:t>, Hallelujah</a:t>
            </a:r>
            <a:endParaRPr lang="en-US" sz="2000" dirty="0">
              <a:solidFill>
                <a:srgbClr val="FF0000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 advTm="15000">
    <p:wheel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zsoka56.hu/honlapok/angyalok/jezuska/slides/jezuska4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32656"/>
            <a:ext cx="9144000" cy="6120680"/>
          </a:xfrm>
          <a:prstGeom prst="rect">
            <a:avLst/>
          </a:prstGeom>
          <a:noFill/>
        </p:spPr>
      </p:pic>
      <p:pic>
        <p:nvPicPr>
          <p:cNvPr id="3" name="Picture 3" descr="C:\Users\Usuario\Downloads\14-4-2012\MARCOS DELGADOS y SOFÁS\7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611560" y="5517232"/>
            <a:ext cx="792088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dirty="0"/>
              <a:t> </a:t>
            </a:r>
            <a:r>
              <a:rPr lang="es-ES" sz="2000" dirty="0">
                <a:latin typeface="Arial Black" pitchFamily="34" charset="0"/>
              </a:rPr>
              <a:t>Hallelujah, Hallelujah</a:t>
            </a:r>
          </a:p>
          <a:p>
            <a:pPr algn="ctr"/>
            <a:r>
              <a:rPr lang="es-ES" sz="2000" dirty="0">
                <a:latin typeface="Arial Black" pitchFamily="34" charset="0"/>
              </a:rPr>
              <a:t>Hallelujah, Hallelujah</a:t>
            </a:r>
          </a:p>
        </p:txBody>
      </p:sp>
    </p:spTree>
  </p:cSld>
  <p:clrMapOvr>
    <a:masterClrMapping/>
  </p:clrMapOvr>
  <p:transition advTm="31000">
    <p:wheel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zsoka56.hu/honlapok/angyalok/jezuska/slides/jezuska10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0" y="5661248"/>
            <a:ext cx="622818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rgbClr val="FFFF00"/>
                </a:solidFill>
                <a:latin typeface="Arial Black" pitchFamily="34" charset="0"/>
              </a:rPr>
              <a:t>Maybe there's a God </a:t>
            </a:r>
            <a:r>
              <a:rPr lang="en-US" sz="2000" dirty="0" smtClean="0">
                <a:solidFill>
                  <a:srgbClr val="FFFF00"/>
                </a:solidFill>
                <a:latin typeface="Arial Black" pitchFamily="34" charset="0"/>
              </a:rPr>
              <a:t>above, But </a:t>
            </a:r>
            <a:r>
              <a:rPr lang="en-US" sz="2000" dirty="0">
                <a:solidFill>
                  <a:srgbClr val="FFFF00"/>
                </a:solidFill>
                <a:latin typeface="Arial Black" pitchFamily="34" charset="0"/>
              </a:rPr>
              <a:t>all I've ever learned from </a:t>
            </a:r>
            <a:r>
              <a:rPr lang="en-US" sz="2000" dirty="0" smtClean="0">
                <a:solidFill>
                  <a:srgbClr val="FFFF00"/>
                </a:solidFill>
                <a:latin typeface="Arial Black" pitchFamily="34" charset="0"/>
              </a:rPr>
              <a:t>love, Is </a:t>
            </a:r>
            <a:r>
              <a:rPr lang="en-US" sz="2000" dirty="0">
                <a:solidFill>
                  <a:srgbClr val="FFFF00"/>
                </a:solidFill>
                <a:latin typeface="Arial Black" pitchFamily="34" charset="0"/>
              </a:rPr>
              <a:t>how to shoot somebody who outdrew ya</a:t>
            </a:r>
          </a:p>
        </p:txBody>
      </p:sp>
    </p:spTree>
  </p:cSld>
  <p:clrMapOvr>
    <a:masterClrMapping/>
  </p:clrMapOvr>
  <p:transition advTm="15000">
    <p:wheel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C:\Users\Usuario\Downloads\TEXTURAS\billedCA9VAOLV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7" descr="jezuskag2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43608" y="1484784"/>
            <a:ext cx="1428750" cy="1428750"/>
          </a:xfrm>
          <a:prstGeom prst="rect">
            <a:avLst/>
          </a:prstGeom>
          <a:noFill/>
        </p:spPr>
      </p:pic>
      <p:pic>
        <p:nvPicPr>
          <p:cNvPr id="4" name="Picture 5" descr="jezuskag21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779912" y="1772816"/>
            <a:ext cx="1656184" cy="2160240"/>
          </a:xfrm>
          <a:prstGeom prst="rect">
            <a:avLst/>
          </a:prstGeom>
          <a:noFill/>
        </p:spPr>
      </p:pic>
      <p:pic>
        <p:nvPicPr>
          <p:cNvPr id="5" name="Picture 9" descr="jezuskag11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020272" y="1556792"/>
            <a:ext cx="952500" cy="1238250"/>
          </a:xfrm>
          <a:prstGeom prst="rect">
            <a:avLst/>
          </a:prstGeom>
          <a:noFill/>
        </p:spPr>
      </p:pic>
      <p:sp>
        <p:nvSpPr>
          <p:cNvPr id="6" name="5 CuadroTexto"/>
          <p:cNvSpPr txBox="1"/>
          <p:nvPr/>
        </p:nvSpPr>
        <p:spPr>
          <a:xfrm>
            <a:off x="0" y="5949280"/>
            <a:ext cx="9144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Arial Black" pitchFamily="34" charset="0"/>
              </a:rPr>
              <a:t>It's not a cry that you hear at </a:t>
            </a:r>
            <a:r>
              <a:rPr lang="en-US" sz="2000" dirty="0" smtClean="0">
                <a:solidFill>
                  <a:schemeClr val="bg1"/>
                </a:solidFill>
                <a:latin typeface="Arial Black" pitchFamily="34" charset="0"/>
              </a:rPr>
              <a:t>night, It's </a:t>
            </a:r>
            <a:r>
              <a:rPr lang="en-US" sz="2000" dirty="0">
                <a:solidFill>
                  <a:schemeClr val="bg1"/>
                </a:solidFill>
                <a:latin typeface="Arial Black" pitchFamily="34" charset="0"/>
              </a:rPr>
              <a:t>not someone who's seen the </a:t>
            </a:r>
            <a:r>
              <a:rPr lang="en-US" sz="2000" dirty="0" smtClean="0">
                <a:solidFill>
                  <a:schemeClr val="bg1"/>
                </a:solidFill>
                <a:latin typeface="Arial Black" pitchFamily="34" charset="0"/>
              </a:rPr>
              <a:t>light, It's </a:t>
            </a:r>
            <a:r>
              <a:rPr lang="en-US" sz="2000" dirty="0">
                <a:solidFill>
                  <a:schemeClr val="bg1"/>
                </a:solidFill>
                <a:latin typeface="Arial Black" pitchFamily="34" charset="0"/>
              </a:rPr>
              <a:t>a cold and it's a </a:t>
            </a:r>
            <a:r>
              <a:rPr lang="en-US" sz="2000" dirty="0" smtClean="0">
                <a:solidFill>
                  <a:schemeClr val="bg1"/>
                </a:solidFill>
                <a:latin typeface="Arial Black" pitchFamily="34" charset="0"/>
              </a:rPr>
              <a:t>broken,  </a:t>
            </a:r>
            <a:r>
              <a:rPr lang="en-US" sz="2000" dirty="0">
                <a:solidFill>
                  <a:schemeClr val="bg1"/>
                </a:solidFill>
                <a:latin typeface="Arial Black" pitchFamily="34" charset="0"/>
              </a:rPr>
              <a:t>Hallelujah</a:t>
            </a:r>
          </a:p>
        </p:txBody>
      </p:sp>
    </p:spTree>
  </p:cSld>
  <p:clrMapOvr>
    <a:masterClrMapping/>
  </p:clrMapOvr>
  <p:transition advTm="15000">
    <p:whee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10" descr="http://zsoka56.hu/honlapok/angyalok/jezuska/slides/jezuska13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1781192" cy="2060848"/>
          </a:xfrm>
          <a:prstGeom prst="rect">
            <a:avLst/>
          </a:prstGeom>
          <a:noFill/>
        </p:spPr>
      </p:pic>
      <p:pic>
        <p:nvPicPr>
          <p:cNvPr id="4" name="Picture 12" descr="http://zsoka56.hu/honlapok/angyalok/jezuska/slides/jezuska67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239000" y="0"/>
            <a:ext cx="1905000" cy="1428750"/>
          </a:xfrm>
          <a:prstGeom prst="rect">
            <a:avLst/>
          </a:prstGeom>
          <a:noFill/>
        </p:spPr>
      </p:pic>
      <p:pic>
        <p:nvPicPr>
          <p:cNvPr id="5" name="Picture 8" descr="http://zsoka56.hu/honlapok/angyalok/jezuska/slides/jezuska86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4681909"/>
            <a:ext cx="1835696" cy="2176091"/>
          </a:xfrm>
          <a:prstGeom prst="rect">
            <a:avLst/>
          </a:prstGeom>
          <a:noFill/>
        </p:spPr>
      </p:pic>
      <p:pic>
        <p:nvPicPr>
          <p:cNvPr id="6" name="Picture 14" descr="http://zsoka56.hu/honlapok/angyalok/jezuska/slides/jezuska103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271792" y="4889945"/>
            <a:ext cx="1872208" cy="1968055"/>
          </a:xfrm>
          <a:prstGeom prst="rect">
            <a:avLst/>
          </a:prstGeom>
          <a:noFill/>
        </p:spPr>
      </p:pic>
      <p:sp>
        <p:nvSpPr>
          <p:cNvPr id="7" name="6 CuadroTexto"/>
          <p:cNvSpPr txBox="1"/>
          <p:nvPr/>
        </p:nvSpPr>
        <p:spPr>
          <a:xfrm>
            <a:off x="1835696" y="5661248"/>
            <a:ext cx="54006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dirty="0" smtClean="0">
                <a:solidFill>
                  <a:schemeClr val="bg1"/>
                </a:solidFill>
                <a:latin typeface="Arial Black" pitchFamily="34" charset="0"/>
              </a:rPr>
              <a:t>Hallelujah, Hallelujah</a:t>
            </a:r>
          </a:p>
          <a:p>
            <a:pPr algn="ctr"/>
            <a:r>
              <a:rPr lang="es-ES" sz="2000" dirty="0" smtClean="0">
                <a:solidFill>
                  <a:schemeClr val="bg1"/>
                </a:solidFill>
                <a:latin typeface="Arial Black" pitchFamily="34" charset="0"/>
              </a:rPr>
              <a:t>Hallelujah, Hallelujah</a:t>
            </a:r>
          </a:p>
        </p:txBody>
      </p:sp>
    </p:spTree>
  </p:cSld>
  <p:clrMapOvr>
    <a:masterClrMapping/>
  </p:clrMapOvr>
  <p:transition advTm="15000">
    <p:whee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2" descr="C:\Users\Usuario\Downloads\14-4-2012\CRISTOS\husveti_vallas_01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0" y="404664"/>
            <a:ext cx="3688060" cy="5479366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0" y="6093296"/>
            <a:ext cx="9144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dirty="0" smtClean="0">
                <a:solidFill>
                  <a:schemeClr val="bg1"/>
                </a:solidFill>
                <a:latin typeface="Arial Black" pitchFamily="34" charset="0"/>
              </a:rPr>
              <a:t>Hallelujah, Hallelujah</a:t>
            </a:r>
          </a:p>
          <a:p>
            <a:pPr algn="ctr"/>
            <a:r>
              <a:rPr lang="es-ES" sz="2000" dirty="0" smtClean="0">
                <a:solidFill>
                  <a:schemeClr val="bg1"/>
                </a:solidFill>
                <a:latin typeface="Arial Black" pitchFamily="34" charset="0"/>
              </a:rPr>
              <a:t>Hallelujah, Hallelujah</a:t>
            </a:r>
          </a:p>
        </p:txBody>
      </p:sp>
    </p:spTree>
  </p:cSld>
  <p:clrMapOvr>
    <a:masterClrMapping/>
  </p:clrMapOvr>
  <p:transition advTm="22000">
    <p:whee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C:\Users\Usuario\Downloads\JPEG\d1934965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2" descr="C:\Users\Usuario\Downloads\14-4-2012\CRISTOS\husveti_vallas_03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3568" y="476672"/>
            <a:ext cx="1479122" cy="2128589"/>
          </a:xfrm>
          <a:prstGeom prst="rect">
            <a:avLst/>
          </a:prstGeom>
          <a:noFill/>
        </p:spPr>
      </p:pic>
      <p:pic>
        <p:nvPicPr>
          <p:cNvPr id="4" name="Picture 2" descr="C:\Users\Usuario\Downloads\14-4-2012\CRISTOS\husveti_vallas_03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36296" y="332656"/>
            <a:ext cx="1479122" cy="2128589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0" y="6457890"/>
            <a:ext cx="9144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dirty="0" smtClean="0">
                <a:latin typeface="Arial Black" pitchFamily="34" charset="0"/>
              </a:rPr>
              <a:t>Hallelujah, Hallelujah</a:t>
            </a:r>
          </a:p>
        </p:txBody>
      </p:sp>
    </p:spTree>
  </p:cSld>
  <p:clrMapOvr>
    <a:masterClrMapping/>
  </p:clrMapOvr>
  <p:transition advTm="10000">
    <p:wheel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>
    <p:wheel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26</TotalTime>
  <Words>241</Words>
  <Application>Microsoft Office PowerPoint</Application>
  <PresentationFormat>Presentación en pantalla (4:3)</PresentationFormat>
  <Paragraphs>43</Paragraphs>
  <Slides>13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13</vt:i4>
      </vt:variant>
    </vt:vector>
  </HeadingPairs>
  <TitlesOfParts>
    <vt:vector size="15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3</cp:revision>
  <dcterms:created xsi:type="dcterms:W3CDTF">2012-09-10T13:36:18Z</dcterms:created>
  <dcterms:modified xsi:type="dcterms:W3CDTF">2012-09-10T14:02:26Z</dcterms:modified>
</cp:coreProperties>
</file>