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9" r:id="rId4"/>
    <p:sldId id="278" r:id="rId5"/>
    <p:sldId id="277" r:id="rId6"/>
    <p:sldId id="276" r:id="rId7"/>
    <p:sldId id="275" r:id="rId8"/>
    <p:sldId id="274" r:id="rId9"/>
    <p:sldId id="273" r:id="rId10"/>
    <p:sldId id="272" r:id="rId11"/>
    <p:sldId id="271" r:id="rId12"/>
    <p:sldId id="270" r:id="rId13"/>
    <p:sldId id="269" r:id="rId14"/>
    <p:sldId id="268" r:id="rId15"/>
    <p:sldId id="267" r:id="rId16"/>
    <p:sldId id="266" r:id="rId17"/>
    <p:sldId id="263" r:id="rId18"/>
    <p:sldId id="262" r:id="rId19"/>
    <p:sldId id="261" r:id="rId20"/>
    <p:sldId id="260" r:id="rId21"/>
    <p:sldId id="259" r:id="rId22"/>
    <p:sldId id="258" r:id="rId23"/>
    <p:sldId id="281" r:id="rId24"/>
    <p:sldId id="280" r:id="rId25"/>
    <p:sldId id="257" r:id="rId26"/>
    <p:sldId id="282" r:id="rId27"/>
    <p:sldId id="283" r:id="rId2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zQYoP89KAy7NsrpB9rA8w==" hashData="a4q3BYn33JVM6YFnzRuIuwoHHk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58868-9A83-497E-A5AC-DB693BD07223}" type="datetimeFigureOut">
              <a:rPr lang="es-ES" smtClean="0"/>
              <a:pPr/>
              <a:t>01/03/2013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533D2-6325-4041-8156-EF22919D24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58868-9A83-497E-A5AC-DB693BD07223}" type="datetimeFigureOut">
              <a:rPr lang="es-ES" smtClean="0"/>
              <a:pPr/>
              <a:t>01/03/2013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533D2-6325-4041-8156-EF22919D24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58868-9A83-497E-A5AC-DB693BD07223}" type="datetimeFigureOut">
              <a:rPr lang="es-ES" smtClean="0"/>
              <a:pPr/>
              <a:t>01/03/2013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533D2-6325-4041-8156-EF22919D24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58868-9A83-497E-A5AC-DB693BD07223}" type="datetimeFigureOut">
              <a:rPr lang="es-ES" smtClean="0"/>
              <a:pPr/>
              <a:t>01/03/2013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533D2-6325-4041-8156-EF22919D24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58868-9A83-497E-A5AC-DB693BD07223}" type="datetimeFigureOut">
              <a:rPr lang="es-ES" smtClean="0"/>
              <a:pPr/>
              <a:t>01/03/2013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533D2-6325-4041-8156-EF22919D24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58868-9A83-497E-A5AC-DB693BD07223}" type="datetimeFigureOut">
              <a:rPr lang="es-ES" smtClean="0"/>
              <a:pPr/>
              <a:t>01/03/2013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533D2-6325-4041-8156-EF22919D24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58868-9A83-497E-A5AC-DB693BD07223}" type="datetimeFigureOut">
              <a:rPr lang="es-ES" smtClean="0"/>
              <a:pPr/>
              <a:t>01/03/2013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533D2-6325-4041-8156-EF22919D24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58868-9A83-497E-A5AC-DB693BD07223}" type="datetimeFigureOut">
              <a:rPr lang="es-ES" smtClean="0"/>
              <a:pPr/>
              <a:t>01/03/2013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533D2-6325-4041-8156-EF22919D24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58868-9A83-497E-A5AC-DB693BD07223}" type="datetimeFigureOut">
              <a:rPr lang="es-ES" smtClean="0"/>
              <a:pPr/>
              <a:t>01/03/2013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533D2-6325-4041-8156-EF22919D24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58868-9A83-497E-A5AC-DB693BD07223}" type="datetimeFigureOut">
              <a:rPr lang="es-ES" smtClean="0"/>
              <a:pPr/>
              <a:t>01/03/2013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533D2-6325-4041-8156-EF22919D24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58868-9A83-497E-A5AC-DB693BD07223}" type="datetimeFigureOut">
              <a:rPr lang="es-ES" smtClean="0"/>
              <a:pPr/>
              <a:t>01/03/2013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533D2-6325-4041-8156-EF22919D24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766705-2590-469E-AA51-7FC22A15DDC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258868-9A83-497E-A5AC-DB693BD07223}" type="datetimeFigureOut">
              <a:rPr lang="es-ES" smtClean="0"/>
              <a:pPr/>
              <a:t>01/03/2013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D533D2-6325-4041-8156-EF22919D24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850D451-496F-48F2-8201-FB7A01A9EF16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gif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gif"/><Relationship Id="rId5" Type="http://schemas.openxmlformats.org/officeDocument/2006/relationships/image" Target="../media/image3.png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gif"/><Relationship Id="rId5" Type="http://schemas.openxmlformats.org/officeDocument/2006/relationships/image" Target="../media/image17.gif"/><Relationship Id="rId4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gif"/><Relationship Id="rId4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hyperlink" Target="http://fotki.yandex.ru/search/%D0%94%D0%B5%D0%BD%D1%8C%D0%B3%D0%B8/users/zameraz70/view/667280?page=0&amp;tags=1&amp;search_author=zameraz70&amp;how=week&amp;type=image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hyperlink" Target="http://fotki.yandex.ru/search/%D0%94%D0%B5%D0%BD%D1%8C%D0%B3%D0%B8/users/zameraz70/view/667227?page=0&amp;tags=1&amp;search_author=zameraz70&amp;how=week&amp;type=image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hyperlink" Target="http://fotki.yandex.ru/search/%D0%94%D0%B5%D0%BD%D1%8C%D0%B3%D0%B8/users/zameraz70/view/667226?page=1&amp;tags=1&amp;search_author=zameraz70&amp;how=week&amp;type=image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hyperlink" Target="http://fotki.yandex.ru/search/%D0%94%D0%B5%D0%BD%D1%8C%D0%B3%D0%B8/users/zameraz70/view/667272?page=0&amp;tags=1&amp;search_author=zameraz70&amp;how=week&amp;type=image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hyperlink" Target="http://fotki.yandex.ru/search/%D0%94%D0%B5%D0%BD%D1%8C%D0%B3%D0%B8/users/zameraz70/view/667276?page=0&amp;tags=1&amp;search_author=zameraz70&amp;how=week&amp;type=image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hyperlink" Target="http://fotki.yandex.ru/search/%D0%94%D0%B5%D0%BD%D1%8C%D0%B3%D0%B8/users/zameraz70/view/667275?page=1&amp;tags=1&amp;search_author=zameraz70&amp;how=week&amp;type=image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fotki.yandex.ru/search/%D0%94%D0%B5%D0%BD%D1%8C%D0%B3%D0%B8/users/zameraz70/view/667266?page=1&amp;tags=1&amp;search_author=zameraz70&amp;how=week&amp;type=image" TargetMode="External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0.png"/><Relationship Id="rId4" Type="http://schemas.openxmlformats.org/officeDocument/2006/relationships/image" Target="../media/image5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fotki.yandex.ru/search/%D0%94%D0%B5%D0%BD%D1%8C%D0%B3%D0%B8/users/zameraz70/view/667271?page=1&amp;tags=1&amp;search_author=zameraz70&amp;how=week&amp;type=image" TargetMode="External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0.png"/><Relationship Id="rId4" Type="http://schemas.openxmlformats.org/officeDocument/2006/relationships/image" Target="../media/image6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5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TEXTURAS\TEXTURAS GRANDES\2bg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C:\Users\Usuario\Downloads\NECESARIO PARA PPS\6\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1556792"/>
            <a:ext cx="1472952" cy="1472952"/>
          </a:xfrm>
          <a:prstGeom prst="rect">
            <a:avLst/>
          </a:prstGeom>
          <a:noFill/>
        </p:spPr>
      </p:pic>
      <p:pic>
        <p:nvPicPr>
          <p:cNvPr id="1029" name="Picture 5" descr="C:\Users\Usuario\Downloads\NECESARIO PARA PPS\6\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1700808"/>
            <a:ext cx="1330523" cy="1330523"/>
          </a:xfrm>
          <a:prstGeom prst="rect">
            <a:avLst/>
          </a:prstGeom>
          <a:noFill/>
        </p:spPr>
      </p:pic>
      <p:pic>
        <p:nvPicPr>
          <p:cNvPr id="1030" name="Picture 6" descr="C:\Users\Usuario\Downloads\NECESARIO PARA PPS\6\l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5976" y="1628800"/>
            <a:ext cx="1402531" cy="1402531"/>
          </a:xfrm>
          <a:prstGeom prst="rect">
            <a:avLst/>
          </a:prstGeom>
          <a:noFill/>
        </p:spPr>
      </p:pic>
      <p:pic>
        <p:nvPicPr>
          <p:cNvPr id="1031" name="Picture 7" descr="C:\Users\Usuario\Downloads\NECESARIO PARA PPS\6\d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80112" y="1628800"/>
            <a:ext cx="1402531" cy="1402531"/>
          </a:xfrm>
          <a:prstGeom prst="rect">
            <a:avLst/>
          </a:prstGeom>
          <a:noFill/>
        </p:spPr>
      </p:pic>
      <p:pic>
        <p:nvPicPr>
          <p:cNvPr id="1032" name="Picture 8" descr="C:\Users\Usuario\Downloads\NECESARIO PARA PPS\punctuationexclamation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0800000">
            <a:off x="6331920" y="3501008"/>
            <a:ext cx="163143" cy="1110714"/>
          </a:xfrm>
          <a:prstGeom prst="rect">
            <a:avLst/>
          </a:prstGeom>
          <a:noFill/>
        </p:spPr>
      </p:pic>
      <p:pic>
        <p:nvPicPr>
          <p:cNvPr id="11" name="Picture 8" descr="C:\Users\Usuario\Downloads\NECESARIO PARA PPS\punctuationexclamation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627784" y="3501008"/>
            <a:ext cx="169436" cy="1153563"/>
          </a:xfrm>
          <a:prstGeom prst="rect">
            <a:avLst/>
          </a:prstGeom>
          <a:noFill/>
        </p:spPr>
      </p:pic>
      <p:pic>
        <p:nvPicPr>
          <p:cNvPr id="12" name="Picture 8" descr="C:\Users\Usuario\Downloads\NECESARIO PARA PPS\punctuationexclamation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339752" y="3501008"/>
            <a:ext cx="169436" cy="1153563"/>
          </a:xfrm>
          <a:prstGeom prst="rect">
            <a:avLst/>
          </a:prstGeom>
          <a:noFill/>
        </p:spPr>
      </p:pic>
      <p:pic>
        <p:nvPicPr>
          <p:cNvPr id="13" name="Picture 8" descr="C:\Users\Usuario\Downloads\NECESARIO PARA PPS\punctuationexclamation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0800000" flipH="1">
            <a:off x="5970259" y="3501008"/>
            <a:ext cx="150530" cy="1080120"/>
          </a:xfrm>
          <a:prstGeom prst="rect">
            <a:avLst/>
          </a:prstGeom>
          <a:noFill/>
        </p:spPr>
      </p:pic>
      <p:pic>
        <p:nvPicPr>
          <p:cNvPr id="1033" name="Picture 9" descr="C:\Users\Usuario\Downloads\NECESARIO PARA PPS\9\Nueva carpeta\s9kbbjm7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131840" y="3645024"/>
            <a:ext cx="714375" cy="695325"/>
          </a:xfrm>
          <a:prstGeom prst="rect">
            <a:avLst/>
          </a:prstGeom>
          <a:noFill/>
        </p:spPr>
      </p:pic>
      <p:pic>
        <p:nvPicPr>
          <p:cNvPr id="1034" name="Picture 10" descr="C:\Users\Usuario\Downloads\NECESARIO PARA PPS\9\Nueva carpeta\o8dbhdnv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067944" y="3645024"/>
            <a:ext cx="714375" cy="685800"/>
          </a:xfrm>
          <a:prstGeom prst="rect">
            <a:avLst/>
          </a:prstGeom>
          <a:noFill/>
        </p:spPr>
      </p:pic>
      <p:pic>
        <p:nvPicPr>
          <p:cNvPr id="16" name="Picture 9" descr="C:\Users\Usuario\Downloads\NECESARIO PARA PPS\9\Nueva carpeta\s9kbbjm7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04048" y="3645024"/>
            <a:ext cx="714375" cy="695325"/>
          </a:xfrm>
          <a:prstGeom prst="rect">
            <a:avLst/>
          </a:prstGeom>
          <a:noFill/>
        </p:spPr>
      </p:pic>
      <p:pic>
        <p:nvPicPr>
          <p:cNvPr id="1036" name="Picture 12" descr="C:\Users\Usuario\Downloads\NECESARIO PARA PPS\bb994251[1] (2)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99592" y="5572143"/>
            <a:ext cx="1800200" cy="1285857"/>
          </a:xfrm>
          <a:prstGeom prst="rect">
            <a:avLst/>
          </a:prstGeom>
          <a:noFill/>
        </p:spPr>
      </p:pic>
      <p:pic>
        <p:nvPicPr>
          <p:cNvPr id="1037" name="Picture 13" descr="C:\Users\Usuario\Downloads\NECESARIO PARA PPS\z50a4cc19758bd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292080" y="0"/>
            <a:ext cx="3019425" cy="504825"/>
          </a:xfrm>
          <a:prstGeom prst="rect">
            <a:avLst/>
          </a:prstGeom>
          <a:noFill/>
        </p:spPr>
      </p:pic>
      <p:pic>
        <p:nvPicPr>
          <p:cNvPr id="1038" name="Picture 14" descr="C:\Users\Usuario\Downloads\NECESARIO PARA PPS\z50a4cc001d354[1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652120" y="6200673"/>
            <a:ext cx="2692921" cy="657327"/>
          </a:xfrm>
          <a:prstGeom prst="rect">
            <a:avLst/>
          </a:prstGeom>
          <a:noFill/>
        </p:spPr>
      </p:pic>
      <p:pic>
        <p:nvPicPr>
          <p:cNvPr id="1040" name="Picture 16" descr="www.leperledelcuore.com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419872" y="764704"/>
            <a:ext cx="2952750" cy="504826"/>
          </a:xfrm>
          <a:prstGeom prst="rect">
            <a:avLst/>
          </a:prstGeom>
          <a:noFill/>
        </p:spPr>
      </p:pic>
      <p:pic>
        <p:nvPicPr>
          <p:cNvPr id="1041" name="Picture 17" descr="C:\Users\Usuario\Downloads\3d9297d7[1]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3203848" y="4797152"/>
            <a:ext cx="2333625" cy="13144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  <p:sndAc>
      <p:stSnd>
        <p:snd r:embed="rId2" name="01 - Gold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C:\Users\Usuario\Downloads\11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628900" cy="4619625"/>
          </a:xfrm>
          <a:prstGeom prst="rect">
            <a:avLst/>
          </a:prstGeom>
          <a:noFill/>
        </p:spPr>
      </p:pic>
      <p:pic>
        <p:nvPicPr>
          <p:cNvPr id="12290" name="Picture 2" descr="C:\Users\Usuario\Downloads\1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43525" y="0"/>
            <a:ext cx="3800475" cy="4724400"/>
          </a:xfrm>
          <a:prstGeom prst="rect">
            <a:avLst/>
          </a:prstGeom>
          <a:noFill/>
        </p:spPr>
      </p:pic>
      <p:pic>
        <p:nvPicPr>
          <p:cNvPr id="12291" name="Picture 3" descr="C:\Users\Usuario\Downloads\1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3048000"/>
            <a:ext cx="4762500" cy="3810000"/>
          </a:xfrm>
          <a:prstGeom prst="rect">
            <a:avLst/>
          </a:prstGeom>
          <a:noFill/>
        </p:spPr>
      </p:pic>
      <p:pic>
        <p:nvPicPr>
          <p:cNvPr id="12293" name="Picture 5" descr="C:\Users\Usuario\Downloads\NECESARIO PARA PPS\8fS39gXVDAk9q0o3W334NytoIJM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238750"/>
            <a:ext cx="2381250" cy="1619250"/>
          </a:xfrm>
          <a:prstGeom prst="rect">
            <a:avLst/>
          </a:prstGeom>
          <a:noFill/>
        </p:spPr>
      </p:pic>
      <p:pic>
        <p:nvPicPr>
          <p:cNvPr id="12294" name="Picture 6" descr="C:\Users\Usuario\Downloads\NECESARIO PARA PPS\8fS39gXVDAk9q0o3W334NytoIJM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62750" y="5238750"/>
            <a:ext cx="2381250" cy="1619250"/>
          </a:xfrm>
          <a:prstGeom prst="rect">
            <a:avLst/>
          </a:prstGeom>
          <a:noFill/>
        </p:spPr>
      </p:pic>
      <p:pic>
        <p:nvPicPr>
          <p:cNvPr id="12296" name="Picture 8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38541" y="1412776"/>
            <a:ext cx="1742129" cy="108012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Usuario\Downloads\2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19625" cy="4762500"/>
          </a:xfrm>
          <a:prstGeom prst="rect">
            <a:avLst/>
          </a:prstGeom>
          <a:noFill/>
        </p:spPr>
      </p:pic>
      <p:pic>
        <p:nvPicPr>
          <p:cNvPr id="4" name="Picture 4" descr="C:\Users\Usuario\Downloads\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16130" y="0"/>
            <a:ext cx="2127870" cy="4836068"/>
          </a:xfrm>
          <a:prstGeom prst="rect">
            <a:avLst/>
          </a:prstGeom>
          <a:noFill/>
        </p:spPr>
      </p:pic>
      <p:pic>
        <p:nvPicPr>
          <p:cNvPr id="13316" name="Picture 4" descr="C:\Users\Usuario\Downloads\NECESARIO PARA PPS\Zd81OkQZW0JJnQmpwmIGeg3Z5zY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2780928"/>
            <a:ext cx="1808584" cy="1808584"/>
          </a:xfrm>
          <a:prstGeom prst="rect">
            <a:avLst/>
          </a:prstGeom>
          <a:noFill/>
        </p:spPr>
      </p:pic>
      <p:pic>
        <p:nvPicPr>
          <p:cNvPr id="13318" name="Picture 6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5896" y="4941168"/>
            <a:ext cx="2041571" cy="1265774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3" name="Picture 7" descr="http://www.grovit.cz/ZABAVNY_majka57/GIF/domky/domky1/d34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5949280"/>
          </a:xfrm>
          <a:prstGeom prst="rect">
            <a:avLst/>
          </a:prstGeom>
          <a:noFill/>
        </p:spPr>
      </p:pic>
      <p:pic>
        <p:nvPicPr>
          <p:cNvPr id="14344" name="Picture 8" descr="C:\Users\Usuario\Downloads\0_5fe09_4af3b539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4365104"/>
            <a:ext cx="878095" cy="1518816"/>
          </a:xfrm>
          <a:prstGeom prst="rect">
            <a:avLst/>
          </a:prstGeom>
          <a:noFill/>
        </p:spPr>
      </p:pic>
      <p:pic>
        <p:nvPicPr>
          <p:cNvPr id="14345" name="Picture 9" descr="C:\Users\Usuario\Downloads\937a705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0392" y="4005064"/>
            <a:ext cx="715039" cy="1728192"/>
          </a:xfrm>
          <a:prstGeom prst="rect">
            <a:avLst/>
          </a:prstGeom>
          <a:noFill/>
        </p:spPr>
      </p:pic>
      <p:pic>
        <p:nvPicPr>
          <p:cNvPr id="10" name="Picture 8" descr="C:\Users\Usuario\Downloads\0_5fe09_4af3b539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4293096"/>
            <a:ext cx="878095" cy="1518816"/>
          </a:xfrm>
          <a:prstGeom prst="rect">
            <a:avLst/>
          </a:prstGeom>
          <a:noFill/>
        </p:spPr>
      </p:pic>
      <p:pic>
        <p:nvPicPr>
          <p:cNvPr id="11" name="Picture 8" descr="C:\Users\Usuario\Downloads\0_5fe09_4af3b539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4293096"/>
            <a:ext cx="878095" cy="1518816"/>
          </a:xfrm>
          <a:prstGeom prst="rect">
            <a:avLst/>
          </a:prstGeom>
          <a:noFill/>
        </p:spPr>
      </p:pic>
      <p:pic>
        <p:nvPicPr>
          <p:cNvPr id="14346" name="Picture 10" descr="C:\Users\Usuario\Downloads\PNG HOMBRES 1\0_7458e_f7f1a05e_L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3429000"/>
            <a:ext cx="1899084" cy="2532112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0" y="5842337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1200" dirty="0" smtClean="0">
              <a:solidFill>
                <a:schemeClr val="bg1"/>
              </a:solidFill>
              <a:latin typeface="Arial Black" pitchFamily="34" charset="0"/>
            </a:endParaRPr>
          </a:p>
          <a:p>
            <a:pPr algn="ctr"/>
            <a:r>
              <a:rPr lang="en-US" sz="1200" dirty="0" smtClean="0">
                <a:solidFill>
                  <a:schemeClr val="bg1"/>
                </a:solidFill>
                <a:latin typeface="Arial Black" pitchFamily="34" charset="0"/>
              </a:rPr>
              <a:t>Thank </a:t>
            </a:r>
            <a:r>
              <a:rPr lang="en-US" sz="1200" dirty="0">
                <a:solidFill>
                  <a:schemeClr val="bg1"/>
                </a:solidFill>
                <a:latin typeface="Arial Black" pitchFamily="34" charset="0"/>
              </a:rPr>
              <a:t>you for coming home </a:t>
            </a:r>
            <a:r>
              <a:rPr lang="en-US" sz="1200" dirty="0" smtClean="0">
                <a:solidFill>
                  <a:schemeClr val="bg1"/>
                </a:solidFill>
                <a:latin typeface="Arial Black" pitchFamily="34" charset="0"/>
              </a:rPr>
              <a:t>, I'm </a:t>
            </a:r>
            <a:r>
              <a:rPr lang="en-US" sz="1200" dirty="0">
                <a:solidFill>
                  <a:schemeClr val="bg1"/>
                </a:solidFill>
                <a:latin typeface="Arial Black" pitchFamily="34" charset="0"/>
              </a:rPr>
              <a:t>sorry that the chairs are all worn </a:t>
            </a:r>
            <a:r>
              <a:rPr lang="en-US" sz="1200" dirty="0" smtClean="0">
                <a:solidFill>
                  <a:schemeClr val="bg1"/>
                </a:solidFill>
                <a:latin typeface="Arial Black" pitchFamily="34" charset="0"/>
              </a:rPr>
              <a:t>, I </a:t>
            </a:r>
            <a:r>
              <a:rPr lang="en-US" sz="1200" dirty="0">
                <a:solidFill>
                  <a:schemeClr val="bg1"/>
                </a:solidFill>
                <a:latin typeface="Arial Black" pitchFamily="34" charset="0"/>
              </a:rPr>
              <a:t>left them here I could have </a:t>
            </a:r>
            <a:r>
              <a:rPr lang="en-US" sz="1200" dirty="0" smtClean="0">
                <a:solidFill>
                  <a:schemeClr val="bg1"/>
                </a:solidFill>
                <a:latin typeface="Arial Black" pitchFamily="34" charset="0"/>
              </a:rPr>
              <a:t>sworn</a:t>
            </a:r>
          </a:p>
          <a:p>
            <a:pPr algn="ctr"/>
            <a:r>
              <a:rPr lang="es-ES" sz="1200" dirty="0">
                <a:solidFill>
                  <a:srgbClr val="FFFF00"/>
                </a:solidFill>
                <a:latin typeface="Arial Black" pitchFamily="34" charset="0"/>
              </a:rPr>
              <a:t>Gracias por venir a </a:t>
            </a:r>
            <a:r>
              <a:rPr lang="es-ES" sz="1200" dirty="0" smtClean="0">
                <a:solidFill>
                  <a:srgbClr val="FFFF00"/>
                </a:solidFill>
                <a:latin typeface="Arial Black" pitchFamily="34" charset="0"/>
              </a:rPr>
              <a:t>casa, Lo </a:t>
            </a:r>
            <a:r>
              <a:rPr lang="es-ES" sz="1200" dirty="0">
                <a:solidFill>
                  <a:srgbClr val="FFFF00"/>
                </a:solidFill>
                <a:latin typeface="Arial Black" pitchFamily="34" charset="0"/>
              </a:rPr>
              <a:t>siento que las sillas están todas las partes </a:t>
            </a:r>
            <a:r>
              <a:rPr lang="es-ES" sz="1200" dirty="0" smtClean="0">
                <a:solidFill>
                  <a:srgbClr val="FFFF00"/>
                </a:solidFill>
                <a:latin typeface="Arial Black" pitchFamily="34" charset="0"/>
              </a:rPr>
              <a:t>gastadas, Los </a:t>
            </a:r>
            <a:r>
              <a:rPr lang="es-ES" sz="1200" dirty="0">
                <a:solidFill>
                  <a:srgbClr val="FFFF00"/>
                </a:solidFill>
                <a:latin typeface="Arial Black" pitchFamily="34" charset="0"/>
              </a:rPr>
              <a:t>dejé aquí podría haber </a:t>
            </a:r>
            <a:r>
              <a:rPr lang="es-ES" sz="1200" dirty="0"/>
              <a:t>jurado</a:t>
            </a:r>
          </a:p>
          <a:p>
            <a:pPr algn="ctr"/>
            <a:endParaRPr lang="en-US" sz="12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0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http://img-fotki.yandex.ru/get/6438/120710424.724/0_a2e85_29e86609_XL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365" name="Picture 5" descr="C:\Users\Usuario\Downloads\PNG HOMBRES 1\hou19wax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268760"/>
            <a:ext cx="4320480" cy="432048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5473005"/>
            <a:ext cx="9144000" cy="138499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Arial Black" pitchFamily="34" charset="0"/>
              </a:rPr>
              <a:t>These are my salad days </a:t>
            </a:r>
            <a:r>
              <a:rPr lang="en-US" sz="1400" dirty="0" smtClean="0">
                <a:latin typeface="Arial Black" pitchFamily="34" charset="0"/>
              </a:rPr>
              <a:t>, Slowly </a:t>
            </a:r>
            <a:r>
              <a:rPr lang="en-US" sz="1400" dirty="0">
                <a:latin typeface="Arial Black" pitchFamily="34" charset="0"/>
              </a:rPr>
              <a:t>being eaten away </a:t>
            </a:r>
            <a:r>
              <a:rPr lang="en-US" sz="1400" dirty="0" smtClean="0">
                <a:latin typeface="Arial Black" pitchFamily="34" charset="0"/>
              </a:rPr>
              <a:t>, Just </a:t>
            </a:r>
            <a:r>
              <a:rPr lang="en-US" sz="1400" dirty="0">
                <a:latin typeface="Arial Black" pitchFamily="34" charset="0"/>
              </a:rPr>
              <a:t>another play for today </a:t>
            </a:r>
            <a:r>
              <a:rPr lang="en-US" sz="1400" dirty="0" smtClean="0">
                <a:latin typeface="Arial Black" pitchFamily="34" charset="0"/>
              </a:rPr>
              <a:t>, Oh </a:t>
            </a:r>
            <a:r>
              <a:rPr lang="en-US" sz="1400" dirty="0">
                <a:latin typeface="Arial Black" pitchFamily="34" charset="0"/>
              </a:rPr>
              <a:t>but I'm proud of you, but I'm proud of you </a:t>
            </a:r>
            <a:r>
              <a:rPr lang="en-US" sz="1400" dirty="0" smtClean="0">
                <a:latin typeface="Arial Black" pitchFamily="34" charset="0"/>
              </a:rPr>
              <a:t>, There's </a:t>
            </a:r>
            <a:r>
              <a:rPr lang="en-US" sz="1400" dirty="0">
                <a:latin typeface="Arial Black" pitchFamily="34" charset="0"/>
              </a:rPr>
              <a:t>nothing left to make me feel small </a:t>
            </a:r>
            <a:r>
              <a:rPr lang="en-US" sz="1400" dirty="0" smtClean="0">
                <a:latin typeface="Arial Black" pitchFamily="34" charset="0"/>
              </a:rPr>
              <a:t>, Luck </a:t>
            </a:r>
            <a:r>
              <a:rPr lang="en-US" sz="1400" dirty="0">
                <a:latin typeface="Arial Black" pitchFamily="34" charset="0"/>
              </a:rPr>
              <a:t>has left me standing so </a:t>
            </a:r>
            <a:r>
              <a:rPr lang="en-US" sz="1400" dirty="0" smtClean="0">
                <a:latin typeface="Arial Black" pitchFamily="34" charset="0"/>
              </a:rPr>
              <a:t>tall</a:t>
            </a:r>
          </a:p>
          <a:p>
            <a:pPr algn="ctr"/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Estos son mis días de 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juventud, Poco </a:t>
            </a:r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a poco siendo 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devorado, Otro </a:t>
            </a:r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juego para 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hoy Oh</a:t>
            </a:r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, pero estoy orgulloso de ti, pero estoy orgulloso de 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ti, No </a:t>
            </a:r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hay nada que me haga sentir pequeño</a:t>
            </a:r>
            <a:br>
              <a:rPr lang="es-ES" sz="1400" dirty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La suerte me ha dejado en pie tan 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alto</a:t>
            </a:r>
            <a:endParaRPr lang="en-US" sz="1400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4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img-fotki.yandex.ru/get/4122/120710424.725/0_a2e8f_a92b1e36_XL.jpe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387" name="Picture 3" descr="C:\Users\Usuario\Downloads\PNG HOMBRES 1\2dad9f38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713321"/>
            <a:ext cx="3024336" cy="6144679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780782"/>
            <a:ext cx="9144000" cy="1077218"/>
          </a:xfrm>
          <a:prstGeom prst="rect">
            <a:avLst/>
          </a:prstGeom>
          <a:solidFill>
            <a:srgbClr val="CCFF33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latin typeface="Arial Black" pitchFamily="34" charset="0"/>
              </a:rPr>
              <a:t>Gold,  Always </a:t>
            </a:r>
            <a:r>
              <a:rPr lang="en-US" sz="1600" dirty="0">
                <a:latin typeface="Arial Black" pitchFamily="34" charset="0"/>
              </a:rPr>
              <a:t>believe in your soul </a:t>
            </a:r>
            <a:r>
              <a:rPr lang="en-US" sz="1600" dirty="0" smtClean="0">
                <a:latin typeface="Arial Black" pitchFamily="34" charset="0"/>
              </a:rPr>
              <a:t>, You've </a:t>
            </a:r>
            <a:r>
              <a:rPr lang="en-US" sz="1600" dirty="0">
                <a:latin typeface="Arial Black" pitchFamily="34" charset="0"/>
              </a:rPr>
              <a:t>got the power to know </a:t>
            </a:r>
            <a:r>
              <a:rPr lang="en-US" sz="1600" dirty="0" smtClean="0">
                <a:latin typeface="Arial Black" pitchFamily="34" charset="0"/>
              </a:rPr>
              <a:t>,You're </a:t>
            </a:r>
            <a:r>
              <a:rPr lang="en-US" sz="1600" dirty="0">
                <a:latin typeface="Arial Black" pitchFamily="34" charset="0"/>
              </a:rPr>
              <a:t>indestructible </a:t>
            </a:r>
            <a:r>
              <a:rPr lang="en-US" sz="1600" dirty="0" smtClean="0">
                <a:latin typeface="Arial Black" pitchFamily="34" charset="0"/>
              </a:rPr>
              <a:t>, Always </a:t>
            </a:r>
            <a:r>
              <a:rPr lang="en-US" sz="1600" dirty="0">
                <a:latin typeface="Arial Black" pitchFamily="34" charset="0"/>
              </a:rPr>
              <a:t>believe in, because you </a:t>
            </a:r>
            <a:r>
              <a:rPr lang="en-US" sz="1600" dirty="0" smtClean="0">
                <a:latin typeface="Arial Black" pitchFamily="34" charset="0"/>
              </a:rPr>
              <a:t>are</a:t>
            </a:r>
          </a:p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Oro, Siempre </a:t>
            </a:r>
            <a:r>
              <a:rPr lang="es-ES" sz="1600" dirty="0">
                <a:solidFill>
                  <a:srgbClr val="FF0000"/>
                </a:solidFill>
                <a:latin typeface="Arial Black" pitchFamily="34" charset="0"/>
              </a:rPr>
              <a:t>creo en tu </a:t>
            </a: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alma, Tienes </a:t>
            </a:r>
            <a:r>
              <a:rPr lang="es-ES" sz="1600" dirty="0">
                <a:solidFill>
                  <a:srgbClr val="FF0000"/>
                </a:solidFill>
                <a:latin typeface="Arial Black" pitchFamily="34" charset="0"/>
              </a:rPr>
              <a:t>el poder de </a:t>
            </a: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saber Usted </a:t>
            </a:r>
            <a:r>
              <a:rPr lang="es-ES" sz="1600" dirty="0">
                <a:solidFill>
                  <a:srgbClr val="FF0000"/>
                </a:solidFill>
                <a:latin typeface="Arial Black" pitchFamily="34" charset="0"/>
              </a:rPr>
              <a:t>es indestructible</a:t>
            </a:r>
            <a:br>
              <a:rPr lang="es-ES" sz="1600" dirty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600" dirty="0">
                <a:solidFill>
                  <a:srgbClr val="FF0000"/>
                </a:solidFill>
                <a:latin typeface="Arial Black" pitchFamily="34" charset="0"/>
              </a:rPr>
              <a:t>Siempre creemos, porque </a:t>
            </a: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eres</a:t>
            </a:r>
            <a:endParaRPr lang="en-US" sz="1600" dirty="0">
              <a:latin typeface="Arial Black" pitchFamily="34" charset="0"/>
            </a:endParaRPr>
          </a:p>
        </p:txBody>
      </p:sp>
    </p:spTree>
  </p:cSld>
  <p:clrMapOvr>
    <a:masterClrMapping/>
  </p:clrMapOvr>
  <p:transition advTm="12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img-fotki.yandex.ru/get/6445/120710424.724/0_a2e59_133ee421_XL.jpe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517232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517232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latin typeface="Arial Black" pitchFamily="34" charset="0"/>
              </a:rPr>
              <a:t>Gold </a:t>
            </a:r>
            <a:r>
              <a:rPr lang="en-US" sz="1600" dirty="0" smtClean="0">
                <a:latin typeface="Arial Black" pitchFamily="34" charset="0"/>
              </a:rPr>
              <a:t>, Glad </a:t>
            </a:r>
            <a:r>
              <a:rPr lang="en-US" sz="1600" dirty="0">
                <a:latin typeface="Arial Black" pitchFamily="34" charset="0"/>
              </a:rPr>
              <a:t>that you're bound to return </a:t>
            </a:r>
            <a:r>
              <a:rPr lang="en-US" sz="1600" dirty="0" smtClean="0">
                <a:latin typeface="Arial Black" pitchFamily="34" charset="0"/>
              </a:rPr>
              <a:t>, There's </a:t>
            </a:r>
            <a:r>
              <a:rPr lang="en-US" sz="1600" dirty="0">
                <a:latin typeface="Arial Black" pitchFamily="34" charset="0"/>
              </a:rPr>
              <a:t>something I could have learned </a:t>
            </a:r>
            <a:r>
              <a:rPr lang="en-US" sz="1600" dirty="0" smtClean="0">
                <a:latin typeface="Arial Black" pitchFamily="34" charset="0"/>
              </a:rPr>
              <a:t> You're </a:t>
            </a:r>
            <a:r>
              <a:rPr lang="en-US" sz="1600" dirty="0">
                <a:latin typeface="Arial Black" pitchFamily="34" charset="0"/>
              </a:rPr>
              <a:t>indestructible, always believe </a:t>
            </a:r>
            <a:r>
              <a:rPr lang="en-US" sz="1600" dirty="0" smtClean="0">
                <a:latin typeface="Arial Black" pitchFamily="34" charset="0"/>
              </a:rPr>
              <a:t>in</a:t>
            </a:r>
            <a:endParaRPr lang="en-US" sz="1600" dirty="0">
              <a:latin typeface="Arial Black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6093296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Oro, Me </a:t>
            </a:r>
            <a:r>
              <a:rPr lang="es-ES" sz="1600" dirty="0">
                <a:solidFill>
                  <a:srgbClr val="FF0000"/>
                </a:solidFill>
                <a:latin typeface="Arial Black" pitchFamily="34" charset="0"/>
              </a:rPr>
              <a:t>alegro de que usted está obligado a </a:t>
            </a: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devolver. Hay </a:t>
            </a:r>
            <a:r>
              <a:rPr lang="es-ES" sz="1600" dirty="0">
                <a:solidFill>
                  <a:srgbClr val="FF0000"/>
                </a:solidFill>
                <a:latin typeface="Arial Black" pitchFamily="34" charset="0"/>
              </a:rPr>
              <a:t>algo que podría haber </a:t>
            </a: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aprendido. Tú </a:t>
            </a:r>
            <a:r>
              <a:rPr lang="es-ES" sz="1600" dirty="0">
                <a:solidFill>
                  <a:srgbClr val="FF0000"/>
                </a:solidFill>
                <a:latin typeface="Arial Black" pitchFamily="34" charset="0"/>
              </a:rPr>
              <a:t>eres indestructible Siempre creo en </a:t>
            </a: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ti</a:t>
            </a:r>
            <a:endParaRPr lang="es-ES" sz="16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5" name="Picture 5" descr="C:\Users\Usuario\Downloads\PNG HOMBRES 1\hou19wax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548680"/>
            <a:ext cx="4320480" cy="4320480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C:\Users\Usuario\Downloads\0_817f8_810f6d71_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img-fotki.yandex.ru/get/5631/120710424.723/0_a2e56_3f333bb5_XL.jpe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517232"/>
          </a:xfrm>
          <a:prstGeom prst="rect">
            <a:avLst/>
          </a:prstGeom>
          <a:noFill/>
        </p:spPr>
      </p:pic>
      <p:pic>
        <p:nvPicPr>
          <p:cNvPr id="19459" name="Picture 3" descr="C:\Users\Usuario\Downloads\ARMAS\aaaaaaaaaa\HuntingRevolver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2718" y="548680"/>
            <a:ext cx="5062162" cy="2664296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517232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Arial Black" pitchFamily="34" charset="0"/>
              </a:rPr>
              <a:t>After the rush has gone </a:t>
            </a:r>
            <a:r>
              <a:rPr lang="en-US" sz="1400" dirty="0" smtClean="0">
                <a:solidFill>
                  <a:schemeClr val="bg1"/>
                </a:solidFill>
                <a:latin typeface="Arial Black" pitchFamily="34" charset="0"/>
              </a:rPr>
              <a:t>, I </a:t>
            </a:r>
            <a:r>
              <a:rPr lang="en-US" sz="1400" dirty="0">
                <a:solidFill>
                  <a:schemeClr val="bg1"/>
                </a:solidFill>
                <a:latin typeface="Arial Black" pitchFamily="34" charset="0"/>
              </a:rPr>
              <a:t>hope you find a little more time </a:t>
            </a:r>
            <a:r>
              <a:rPr lang="en-US" sz="1400" dirty="0" smtClean="0">
                <a:solidFill>
                  <a:schemeClr val="bg1"/>
                </a:solidFill>
                <a:latin typeface="Arial Black" pitchFamily="34" charset="0"/>
              </a:rPr>
              <a:t>,Remember </a:t>
            </a:r>
            <a:r>
              <a:rPr lang="en-US" sz="1400" dirty="0">
                <a:solidFill>
                  <a:schemeClr val="bg1"/>
                </a:solidFill>
                <a:latin typeface="Arial Black" pitchFamily="34" charset="0"/>
              </a:rPr>
              <a:t>we were partners in crime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0" y="6093296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solidFill>
                  <a:srgbClr val="FFC000"/>
                </a:solidFill>
                <a:latin typeface="Arial Black" pitchFamily="34" charset="0"/>
              </a:rPr>
              <a:t>Después de la fiebre se ha </a:t>
            </a:r>
            <a:r>
              <a:rPr lang="es-ES" sz="1600" dirty="0" smtClean="0">
                <a:solidFill>
                  <a:srgbClr val="FFC000"/>
                </a:solidFill>
                <a:latin typeface="Arial Black" pitchFamily="34" charset="0"/>
              </a:rPr>
              <a:t>ido, Espero </a:t>
            </a:r>
            <a:r>
              <a:rPr lang="es-ES" sz="1600" dirty="0">
                <a:solidFill>
                  <a:srgbClr val="FFC000"/>
                </a:solidFill>
                <a:latin typeface="Arial Black" pitchFamily="34" charset="0"/>
              </a:rPr>
              <a:t>que encuentre un poco </a:t>
            </a:r>
            <a:r>
              <a:rPr lang="es-ES" sz="1600" dirty="0" smtClean="0">
                <a:solidFill>
                  <a:srgbClr val="FFC000"/>
                </a:solidFill>
                <a:latin typeface="Arial Black" pitchFamily="34" charset="0"/>
              </a:rPr>
              <a:t>más Recuerde </a:t>
            </a:r>
            <a:r>
              <a:rPr lang="es-ES" sz="1600" dirty="0">
                <a:solidFill>
                  <a:srgbClr val="FFC000"/>
                </a:solidFill>
                <a:latin typeface="Arial Black" pitchFamily="34" charset="0"/>
              </a:rPr>
              <a:t>que eran socios en el </a:t>
            </a:r>
            <a:r>
              <a:rPr lang="es-ES" sz="1600" dirty="0" smtClean="0">
                <a:solidFill>
                  <a:srgbClr val="FFC000"/>
                </a:solidFill>
                <a:latin typeface="Arial Black" pitchFamily="34" charset="0"/>
              </a:rPr>
              <a:t>crimen</a:t>
            </a:r>
            <a:endParaRPr lang="es-ES" sz="1600" dirty="0">
              <a:solidFill>
                <a:srgbClr val="FFC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0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C:\Users\Usuario\Downloads\FONDOS GRANDES Y GUAPOS gifs\avion que se mueve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485" name="Picture 5" descr="C:\Users\Usuario\Downloads\PNG HOMBRES 1\0cd60a8c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8641"/>
            <a:ext cx="3059832" cy="6669360"/>
          </a:xfrm>
          <a:prstGeom prst="rect">
            <a:avLst/>
          </a:prstGeom>
          <a:noFill/>
        </p:spPr>
      </p:pic>
      <p:pic>
        <p:nvPicPr>
          <p:cNvPr id="20486" name="Picture 6" descr="C:\Users\Usuario\Downloads\PORTUGUES\eskuvo_57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40352" y="260648"/>
            <a:ext cx="1181100" cy="1181100"/>
          </a:xfrm>
          <a:prstGeom prst="rect">
            <a:avLst/>
          </a:prstGeom>
          <a:noFill/>
        </p:spPr>
      </p:pic>
      <p:pic>
        <p:nvPicPr>
          <p:cNvPr id="20487" name="Picture 7" descr="C:\Users\Usuario\Downloads\PORTUGUES\eskuvo_8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60232" y="980728"/>
            <a:ext cx="1181100" cy="1181100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2339752" y="5229200"/>
            <a:ext cx="68042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Arial Black" pitchFamily="34" charset="0"/>
              </a:rPr>
              <a:t>It's only two years </a:t>
            </a:r>
            <a:r>
              <a:rPr lang="en-US" sz="1400" dirty="0" smtClean="0">
                <a:latin typeface="Arial Black" pitchFamily="34" charset="0"/>
              </a:rPr>
              <a:t>ago, The </a:t>
            </a:r>
            <a:r>
              <a:rPr lang="en-US" sz="1400" dirty="0">
                <a:latin typeface="Arial Black" pitchFamily="34" charset="0"/>
              </a:rPr>
              <a:t>man with the suit and the </a:t>
            </a:r>
            <a:r>
              <a:rPr lang="en-US" sz="1400" dirty="0" smtClean="0">
                <a:latin typeface="Arial Black" pitchFamily="34" charset="0"/>
              </a:rPr>
              <a:t>pace, You </a:t>
            </a:r>
            <a:r>
              <a:rPr lang="en-US" sz="1400" dirty="0">
                <a:latin typeface="Arial Black" pitchFamily="34" charset="0"/>
              </a:rPr>
              <a:t>know that he was there on the </a:t>
            </a:r>
            <a:r>
              <a:rPr lang="en-US" sz="1400" dirty="0" smtClean="0">
                <a:latin typeface="Arial Black" pitchFamily="34" charset="0"/>
              </a:rPr>
              <a:t>case, Now </a:t>
            </a:r>
            <a:r>
              <a:rPr lang="en-US" sz="1400" dirty="0">
                <a:latin typeface="Arial Black" pitchFamily="34" charset="0"/>
              </a:rPr>
              <a:t>he's in love with you, he's in love with </a:t>
            </a:r>
            <a:r>
              <a:rPr lang="en-US" sz="1400" dirty="0" smtClean="0">
                <a:latin typeface="Arial Black" pitchFamily="34" charset="0"/>
              </a:rPr>
              <a:t>you, Love </a:t>
            </a:r>
            <a:r>
              <a:rPr lang="en-US" sz="1400" dirty="0">
                <a:latin typeface="Arial Black" pitchFamily="34" charset="0"/>
              </a:rPr>
              <a:t>is like a high prison </a:t>
            </a:r>
            <a:r>
              <a:rPr lang="en-US" sz="1400" dirty="0" smtClean="0">
                <a:latin typeface="Arial Black" pitchFamily="34" charset="0"/>
              </a:rPr>
              <a:t>wall But </a:t>
            </a:r>
            <a:r>
              <a:rPr lang="en-US" sz="1400" dirty="0">
                <a:latin typeface="Arial Black" pitchFamily="34" charset="0"/>
              </a:rPr>
              <a:t>you could leave me standing so tall 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0" y="6119336"/>
            <a:ext cx="9144000" cy="73866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Está a sólo dos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años, El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hombre con el traje y el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ritmo, Usted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sabe que él estaba allí en el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caso Ahora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él está enamorado de usted, él está enamorado de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ti, El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amor es como un muro alto de la prisión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 Pero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podrías dejarme parado tan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alto</a:t>
            </a:r>
            <a:endParaRPr lang="es-ES" sz="14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3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C:\Users\Usuario\Downloads\0_ac99c_93bc50c_XL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33256"/>
          </a:xfrm>
          <a:prstGeom prst="rect">
            <a:avLst/>
          </a:prstGeom>
          <a:noFill/>
        </p:spPr>
      </p:pic>
      <p:pic>
        <p:nvPicPr>
          <p:cNvPr id="21506" name="Picture 2" descr="C:\Users\Usuario\Downloads\PNG HOMBRES 1\0_74587_2cab6fcb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2664296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619672" y="5733256"/>
            <a:ext cx="7524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FFFF00"/>
                </a:solidFill>
                <a:latin typeface="Arial Black" pitchFamily="34" charset="0"/>
              </a:rPr>
              <a:t>Gold, Always </a:t>
            </a:r>
            <a:r>
              <a:rPr lang="en-US" sz="1200" dirty="0">
                <a:solidFill>
                  <a:srgbClr val="FFFF00"/>
                </a:solidFill>
                <a:latin typeface="Arial Black" pitchFamily="34" charset="0"/>
              </a:rPr>
              <a:t>believe in your </a:t>
            </a:r>
            <a:r>
              <a:rPr lang="en-US" sz="1200" dirty="0" smtClean="0">
                <a:solidFill>
                  <a:srgbClr val="FFFF00"/>
                </a:solidFill>
                <a:latin typeface="Arial Black" pitchFamily="34" charset="0"/>
              </a:rPr>
              <a:t>soul, You've </a:t>
            </a:r>
            <a:r>
              <a:rPr lang="en-US" sz="1200" dirty="0">
                <a:solidFill>
                  <a:srgbClr val="FFFF00"/>
                </a:solidFill>
                <a:latin typeface="Arial Black" pitchFamily="34" charset="0"/>
              </a:rPr>
              <a:t>got the power to know </a:t>
            </a:r>
            <a:r>
              <a:rPr lang="en-US" sz="1200" dirty="0" smtClean="0">
                <a:solidFill>
                  <a:srgbClr val="FFFF00"/>
                </a:solidFill>
                <a:latin typeface="Arial Black" pitchFamily="34" charset="0"/>
              </a:rPr>
              <a:t> You're </a:t>
            </a:r>
            <a:r>
              <a:rPr lang="en-US" sz="1200" dirty="0">
                <a:solidFill>
                  <a:srgbClr val="FFFF00"/>
                </a:solidFill>
                <a:latin typeface="Arial Black" pitchFamily="34" charset="0"/>
              </a:rPr>
              <a:t>indestructible</a:t>
            </a:r>
            <a:br>
              <a:rPr lang="en-US" sz="1200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n-US" sz="1200" dirty="0">
                <a:solidFill>
                  <a:srgbClr val="FFFF00"/>
                </a:solidFill>
                <a:latin typeface="Arial Black" pitchFamily="34" charset="0"/>
              </a:rPr>
              <a:t>Always believe in, because you are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1619672" y="6165304"/>
            <a:ext cx="7524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Oro, Siempre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creo en tu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alma, Tienes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el poder de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saber, Usted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es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indestructible, Siempre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creemos, porque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eres</a:t>
            </a:r>
            <a:endParaRPr lang="es-ES" sz="14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2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img-fotki.yandex.ru/get/4132/120710424.724/0_a2e84_19384795_XL.jpe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661248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latin typeface="Arial Black" pitchFamily="34" charset="0"/>
              </a:rPr>
              <a:t>Gold, Glad </a:t>
            </a:r>
            <a:r>
              <a:rPr lang="en-US" sz="1400" dirty="0">
                <a:latin typeface="Arial Black" pitchFamily="34" charset="0"/>
              </a:rPr>
              <a:t>that you're bound to </a:t>
            </a:r>
            <a:r>
              <a:rPr lang="en-US" sz="1400" dirty="0" smtClean="0">
                <a:latin typeface="Arial Black" pitchFamily="34" charset="0"/>
              </a:rPr>
              <a:t>return, There's </a:t>
            </a:r>
            <a:r>
              <a:rPr lang="en-US" sz="1400" dirty="0">
                <a:latin typeface="Arial Black" pitchFamily="34" charset="0"/>
              </a:rPr>
              <a:t>something I could have </a:t>
            </a:r>
            <a:r>
              <a:rPr lang="en-US" sz="1400" dirty="0" smtClean="0">
                <a:latin typeface="Arial Black" pitchFamily="34" charset="0"/>
              </a:rPr>
              <a:t>learned, You're </a:t>
            </a:r>
            <a:r>
              <a:rPr lang="en-US" sz="1400" dirty="0">
                <a:latin typeface="Arial Black" pitchFamily="34" charset="0"/>
              </a:rPr>
              <a:t>indestructible, always believe in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0" y="6211669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Oro, Me </a:t>
            </a:r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alegro de que usted está obligado a 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devolver, Hay </a:t>
            </a:r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algo que podría haber aprendido</a:t>
            </a:r>
            <a:br>
              <a:rPr lang="es-ES" sz="1400" dirty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Tú eres indestructible Siempre 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 creo </a:t>
            </a:r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en 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ti</a:t>
            </a:r>
            <a:endParaRPr lang="es-ES" sz="1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5" name="Picture 5" descr="C:\Users\Usuario\Downloads\PNG HOMBRES 1\hou19wax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0"/>
            <a:ext cx="4320480" cy="4320480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006831" cy="2708920"/>
          </a:xfrm>
          <a:prstGeom prst="rect">
            <a:avLst/>
          </a:prstGeom>
          <a:noFill/>
        </p:spPr>
      </p:pic>
      <p:pic>
        <p:nvPicPr>
          <p:cNvPr id="4" name="Picture 4" descr="3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4950184"/>
            <a:ext cx="2117626" cy="1907816"/>
          </a:xfrm>
          <a:prstGeom prst="rect">
            <a:avLst/>
          </a:prstGeom>
          <a:noFill/>
        </p:spPr>
      </p:pic>
      <p:pic>
        <p:nvPicPr>
          <p:cNvPr id="5" name="Picture 6" descr="3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06408" y="2636912"/>
            <a:ext cx="2637592" cy="2376264"/>
          </a:xfrm>
          <a:prstGeom prst="rect">
            <a:avLst/>
          </a:prstGeom>
          <a:noFill/>
        </p:spPr>
      </p:pic>
      <p:pic>
        <p:nvPicPr>
          <p:cNvPr id="6" name="Picture 8" descr="3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66627" y="0"/>
            <a:ext cx="2877373" cy="2592288"/>
          </a:xfrm>
          <a:prstGeom prst="rect">
            <a:avLst/>
          </a:prstGeom>
          <a:noFill/>
        </p:spPr>
      </p:pic>
      <p:pic>
        <p:nvPicPr>
          <p:cNvPr id="7" name="Picture 10" descr="3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83768" y="0"/>
            <a:ext cx="4133850" cy="3724276"/>
          </a:xfrm>
          <a:prstGeom prst="rect">
            <a:avLst/>
          </a:prstGeom>
          <a:noFill/>
        </p:spPr>
      </p:pic>
      <p:pic>
        <p:nvPicPr>
          <p:cNvPr id="8" name="Picture 12" descr="3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3717032"/>
            <a:ext cx="3486393" cy="3140968"/>
          </a:xfrm>
          <a:prstGeom prst="rect">
            <a:avLst/>
          </a:prstGeom>
          <a:noFill/>
        </p:spPr>
      </p:pic>
      <p:pic>
        <p:nvPicPr>
          <p:cNvPr id="9" name="Picture 14" descr="3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87824" y="3549446"/>
            <a:ext cx="3672408" cy="3308553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 descr="C:\Users\Usuario\Downloads\PONER ENTRE MEDIAS\Imagen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 descr="C:\Users\Usuario\Downloads\cadre_1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602" name="Picture 2" descr="C:\Users\Usuario\Downloads\gold_0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548680"/>
            <a:ext cx="7920880" cy="5760640"/>
          </a:xfrm>
          <a:prstGeom prst="rect">
            <a:avLst/>
          </a:prstGeom>
          <a:noFill/>
        </p:spPr>
      </p:pic>
      <p:pic>
        <p:nvPicPr>
          <p:cNvPr id="4" name="Picture 5" descr="C:\Users\Usuario\Downloads\PNG HOMBRES 1\hou19wax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404664"/>
            <a:ext cx="4320480" cy="432048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 descr="C:\Users\Usuario\Downloads\fraktl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 descr="C:\Users\Usuario\Downloads\PONER ENTRE MEDIAS\e0df31ce35_70698471_o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 descr="C:\Users\Usuario\Downloads\PONER ENTRE MEDIAS\b9e03ea0da_81461679_o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 descr="C:\Users\Usuario\Downloads\PONER ENTRE MEDIAS\manzara40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Spandau_Ballet-Gold-Front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609329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chemeClr val="bg1"/>
                </a:solidFill>
                <a:latin typeface="Arial Black" pitchFamily="34" charset="0"/>
              </a:rPr>
              <a:t>For love is like a high prison wall, And you could leave me standing so tall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0" y="6453336"/>
            <a:ext cx="9144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Porque el amor es como un muro de la prisión de alta Y podrías dejarme parado tan alto</a:t>
            </a:r>
            <a:endParaRPr lang="es-ES" sz="14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1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img-fotki.yandex.ru/get/6439/120710424.724/0_a2e88_620593f6_XL.jpe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805264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805264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Gold, Always believe in your soul, You've got the power to know, You're indestructible </a:t>
            </a:r>
            <a:b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</a:br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Always believe in, because you are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0" y="633478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Oro, Siempre creo en tu alma, Tienes el poder de saber, Usted es indestructible Siempre creemos, porque eres</a:t>
            </a:r>
            <a:endParaRPr lang="es-ES" sz="1400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5" name="Picture 5" descr="C:\Users\Usuario\Downloads\PNG HOMBRES 1\hou19wax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476672"/>
            <a:ext cx="4320480" cy="4320480"/>
          </a:xfrm>
          <a:prstGeom prst="rect">
            <a:avLst/>
          </a:prstGeom>
          <a:noFill/>
        </p:spPr>
      </p:pic>
    </p:spTree>
  </p:cSld>
  <p:clrMapOvr>
    <a:masterClrMapping/>
  </p:clrMapOvr>
  <p:transition advTm="14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mg-fotki.yandex.ru/get/4116/120710424.724/0_a2e87_d0a5d7f9_XL.jpe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PNG HOMBRES 1\hou19wax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23520" y="188640"/>
            <a:ext cx="4320480" cy="432048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6273225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latin typeface="Arial Black" pitchFamily="34" charset="0"/>
              </a:rPr>
              <a:t>Oro, Me alegro de que usted está obligado a devolver, Hay algo que podría haber aprendido Usted es indestructible, Siempre creo en ti.</a:t>
            </a:r>
          </a:p>
        </p:txBody>
      </p:sp>
    </p:spTree>
  </p:cSld>
  <p:clrMapOvr>
    <a:masterClrMapping/>
  </p:clrMapOvr>
  <p:transition advTm="1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Users\Usuario\Downloads\zzCUADROS GUAPOS\cadre21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5" name="Picture 3" descr="http://img-fotki.yandex.ru/get/5629/120710424.724/0_a2e81_1d8db148_XL.jpe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548680"/>
            <a:ext cx="7620000" cy="5760640"/>
          </a:xfrm>
          <a:prstGeom prst="rect">
            <a:avLst/>
          </a:prstGeom>
          <a:noFill/>
        </p:spPr>
      </p:pic>
      <p:pic>
        <p:nvPicPr>
          <p:cNvPr id="4" name="Picture 2" descr="C:\Users\Usuario\Downloads\PORTUGUES\eskuvo_81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3608" y="836712"/>
            <a:ext cx="893068" cy="89306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Users\Usuario\Downloads\zzCUADROS GUAPOS\82452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9" name="Picture 3" descr="http://img-fotki.yandex.ru/get/5634/120710424.724/0_a2e82_e10e971_XL.jpe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1052736"/>
            <a:ext cx="6768752" cy="4752528"/>
          </a:xfrm>
          <a:prstGeom prst="rect">
            <a:avLst/>
          </a:prstGeom>
          <a:noFill/>
        </p:spPr>
      </p:pic>
      <p:pic>
        <p:nvPicPr>
          <p:cNvPr id="1026" name="Picture 2" descr="C:\Users\Usuario\Downloads\PORTUGUES\eskuvo_81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59632" y="4941168"/>
            <a:ext cx="893068" cy="893068"/>
          </a:xfrm>
          <a:prstGeom prst="rect">
            <a:avLst/>
          </a:prstGeom>
          <a:noFill/>
        </p:spPr>
      </p:pic>
      <p:pic>
        <p:nvPicPr>
          <p:cNvPr id="5" name="Picture 2" descr="C:\Users\Usuario\Downloads\PORTUGUES\eskuvo_81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31640" y="1052736"/>
            <a:ext cx="893068" cy="893068"/>
          </a:xfrm>
          <a:prstGeom prst="rect">
            <a:avLst/>
          </a:prstGeom>
          <a:noFill/>
        </p:spPr>
      </p:pic>
      <p:pic>
        <p:nvPicPr>
          <p:cNvPr id="6" name="Picture 2" descr="C:\Users\Usuario\Downloads\PORTUGUES\eskuvo_81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48264" y="4941168"/>
            <a:ext cx="893068" cy="893068"/>
          </a:xfrm>
          <a:prstGeom prst="rect">
            <a:avLst/>
          </a:prstGeom>
          <a:noFill/>
        </p:spPr>
      </p:pic>
      <p:pic>
        <p:nvPicPr>
          <p:cNvPr id="7" name="Picture 2" descr="C:\Users\Usuario\Downloads\PORTUGUES\eskuvo_81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280" y="908720"/>
            <a:ext cx="893068" cy="89306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Usuario\Downloads\PNG NUEVO\efb19319a7d1t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 descr="C:\Users\Usuario\Downloads\PORTUGUES\M-CoMKkh4oL4MYNUj1FaPxSObLk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96008" y="1"/>
            <a:ext cx="1747992" cy="1628799"/>
          </a:xfrm>
          <a:prstGeom prst="rect">
            <a:avLst/>
          </a:prstGeom>
          <a:noFill/>
        </p:spPr>
      </p:pic>
      <p:pic>
        <p:nvPicPr>
          <p:cNvPr id="4" name="Picture 2" descr="C:\Users\Usuario\Downloads\PORTUGUES\M-CoMKkh4oL4MYNUj1FaPxSObLk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8729" y="5157192"/>
            <a:ext cx="1825271" cy="1700808"/>
          </a:xfrm>
          <a:prstGeom prst="rect">
            <a:avLst/>
          </a:prstGeom>
          <a:noFill/>
        </p:spPr>
      </p:pic>
      <p:pic>
        <p:nvPicPr>
          <p:cNvPr id="5" name="Picture 2" descr="C:\Users\Usuario\Downloads\PORTUGUES\M-CoMKkh4oL4MYNUj1FaPxSObLk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5281674"/>
            <a:ext cx="1691680" cy="1576326"/>
          </a:xfrm>
          <a:prstGeom prst="rect">
            <a:avLst/>
          </a:prstGeom>
          <a:noFill/>
        </p:spPr>
      </p:pic>
      <p:pic>
        <p:nvPicPr>
          <p:cNvPr id="6" name="Picture 2" descr="C:\Users\Usuario\Downloads\PORTUGUES\M-CoMKkh4oL4MYNUj1FaPxSObLk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825271" cy="170080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373</TotalTime>
  <Words>607</Words>
  <Application>Microsoft Office PowerPoint</Application>
  <PresentationFormat>Presentación en pantalla (4:3)</PresentationFormat>
  <Paragraphs>50</Paragraphs>
  <Slides>26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39</cp:revision>
  <dcterms:created xsi:type="dcterms:W3CDTF">2013-03-01T15:50:15Z</dcterms:created>
  <dcterms:modified xsi:type="dcterms:W3CDTF">2013-03-01T22:10:15Z</dcterms:modified>
</cp:coreProperties>
</file>