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33" r:id="rId3"/>
    <p:sldId id="340" r:id="rId4"/>
    <p:sldId id="258" r:id="rId5"/>
    <p:sldId id="259" r:id="rId6"/>
    <p:sldId id="260" r:id="rId7"/>
    <p:sldId id="264" r:id="rId8"/>
    <p:sldId id="263" r:id="rId9"/>
    <p:sldId id="265" r:id="rId10"/>
    <p:sldId id="296" r:id="rId11"/>
    <p:sldId id="281" r:id="rId12"/>
    <p:sldId id="322" r:id="rId13"/>
    <p:sldId id="328" r:id="rId14"/>
    <p:sldId id="329" r:id="rId15"/>
    <p:sldId id="310" r:id="rId16"/>
    <p:sldId id="269" r:id="rId17"/>
    <p:sldId id="295" r:id="rId18"/>
    <p:sldId id="262" r:id="rId19"/>
    <p:sldId id="306" r:id="rId20"/>
    <p:sldId id="270" r:id="rId21"/>
    <p:sldId id="330" r:id="rId22"/>
    <p:sldId id="337" r:id="rId23"/>
    <p:sldId id="261" r:id="rId24"/>
    <p:sldId id="334" r:id="rId25"/>
    <p:sldId id="339" r:id="rId26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IijEvwoDiTSxi9q2rWdLwg" hashData="OtLHyU3Y64iz0Io3RbOqZUzKHm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54C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747D3-04D3-4419-9273-36CF3838055D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402EBF-EF7D-488B-B65C-854A9D4D644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07E99-B64E-4D2F-B6F1-9E3A25AD6A11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6307E8-3A39-4AA3-ABA6-92D665861D1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E9422-69E9-44B7-9BA9-1BAE8C22A401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C5106-74DF-495B-92FD-D5768299302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FF65E-FECB-4F30-B0FE-DEB5F7428B71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0966D-9666-41A7-BDF2-6D81BA6EA84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57439B-32EB-4D77-A531-6FAA3802546D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0E595-6D5E-4951-8F2F-29188988B39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5579BB-E602-4A18-951D-7FCC30710887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242CC1-4164-4CC0-8A5B-2F1C75CE3C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25BCA8-7F0F-454E-AD0F-5AFD27F8432F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1C06B-8613-4055-97C0-D50BC7A527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AD42EF-0104-4FDD-AE07-8AACA59766C4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0D0A90-9382-4FF0-A1D4-403133D233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1DDE9-1CCA-47C0-907F-E3F785C4091B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74B11-65D8-4F9E-AD40-AA11193FB6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82FAC-258F-4526-A3F8-68516A9C10E1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1F1F6-6CFA-494D-83FF-7E9450F40E3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F8F42-B5D6-4F6A-A80C-F8446C81C884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4481A5-11DC-4F09-B80B-0BB4263E4A7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push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CC6381-3276-49D1-A3FB-0DDEF5A07FD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5859C1C-8498-40C5-B70F-E4ECC20B1F50}" type="datetimeFigureOut">
              <a:rPr lang="es-ES"/>
              <a:pPr>
                <a:defRPr/>
              </a:pPr>
              <a:t>14/01/2013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5E6865E-5E79-4E61-A13E-4C660577628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push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748CDB9-D4BF-4AB6-AEF8-D3426367160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10" Type="http://schemas.openxmlformats.org/officeDocument/2006/relationships/image" Target="../media/image43.gif"/><Relationship Id="rId4" Type="http://schemas.openxmlformats.org/officeDocument/2006/relationships/image" Target="../media/image37.jpeg"/><Relationship Id="rId9" Type="http://schemas.openxmlformats.org/officeDocument/2006/relationships/image" Target="../media/image42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05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052" name="Picture 2" descr="C:\Users\Usuario\Desktop\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" smtClean="0"/>
              <a:t>Álbum de fotografías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mtClean="0"/>
              <a:t>por Usuario</a:t>
            </a:r>
          </a:p>
        </p:txBody>
      </p:sp>
      <p:pic>
        <p:nvPicPr>
          <p:cNvPr id="3076" name="Picture 2" descr="C:\Users\Usuario\Desktop\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 rot="21351606">
            <a:off x="731553" y="337730"/>
            <a:ext cx="7637027" cy="221599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38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G</a:t>
            </a:r>
            <a:r>
              <a:rPr lang="es-ES" sz="138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i</a:t>
            </a:r>
            <a:r>
              <a:rPr lang="es-ES" sz="138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b</a:t>
            </a:r>
            <a:r>
              <a:rPr lang="es-ES" sz="138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r</a:t>
            </a:r>
            <a:r>
              <a:rPr lang="es-ES" sz="138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a</a:t>
            </a:r>
            <a:r>
              <a:rPr lang="es-ES" sz="138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l</a:t>
            </a:r>
            <a:r>
              <a:rPr lang="es-ES" sz="138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t</a:t>
            </a:r>
            <a:r>
              <a:rPr lang="es-ES" sz="138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a</a:t>
            </a:r>
            <a:r>
              <a:rPr lang="es-ES" sz="138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r</a:t>
            </a:r>
          </a:p>
        </p:txBody>
      </p:sp>
      <p:sp>
        <p:nvSpPr>
          <p:cNvPr id="6" name="5 Rectángulo"/>
          <p:cNvSpPr/>
          <p:nvPr/>
        </p:nvSpPr>
        <p:spPr>
          <a:xfrm rot="21351606">
            <a:off x="1216845" y="4447109"/>
            <a:ext cx="6094938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Left"/>
              <a:lightRig rig="threePt" dir="t"/>
            </a:scene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ES</a:t>
            </a:r>
            <a:r>
              <a:rPr lang="es-ES" sz="96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PAÑ</a:t>
            </a:r>
            <a:r>
              <a:rPr lang="es-ES" sz="9600" b="1" spc="100" dirty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glow rad="139700">
                    <a:schemeClr val="accent2">
                      <a:satMod val="175000"/>
                      <a:alpha val="40000"/>
                    </a:scheme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  <a:reflection blurRad="6350" stA="55000" endA="50" endPos="85000" dir="5400000" sy="-100000" algn="bl" rotWithShape="0"/>
                </a:effectLst>
                <a:latin typeface="Castellar" pitchFamily="18" charset="0"/>
                <a:cs typeface="+mn-cs"/>
              </a:rPr>
              <a:t>OL</a:t>
            </a:r>
          </a:p>
        </p:txBody>
      </p:sp>
      <p:sp>
        <p:nvSpPr>
          <p:cNvPr id="7" name="6 Rectángulo"/>
          <p:cNvSpPr/>
          <p:nvPr/>
        </p:nvSpPr>
        <p:spPr>
          <a:xfrm>
            <a:off x="142844" y="428604"/>
            <a:ext cx="188705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  <a:cs typeface="+mn-cs"/>
              </a:rPr>
              <a:t>Por  Jesús  Mota</a:t>
            </a:r>
          </a:p>
        </p:txBody>
      </p:sp>
    </p:spTree>
  </p:cSld>
  <p:clrMapOvr>
    <a:masterClrMapping/>
  </p:clrMapOvr>
  <p:transition spd="slow" advClick="0" advTm="5000">
    <p:sndAc>
      <p:stSnd>
        <p:snd r:embed="rId2" name="No Me Pises Que Llevo Chanclas-Gibralt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 descr="C:\Users\Usuario\Desktop\DSC097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4 Rectángulo"/>
          <p:cNvSpPr>
            <a:spLocks noChangeArrowheads="1"/>
          </p:cNvSpPr>
          <p:nvPr/>
        </p:nvSpPr>
        <p:spPr bwMode="auto">
          <a:xfrm>
            <a:off x="4071938" y="0"/>
            <a:ext cx="4572000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400">
                <a:latin typeface="Brush Script MT" pitchFamily="66" charset="0"/>
              </a:rPr>
              <a:t>Tiene mucha gracia que mi primo Raúl pertenezca a la roca </a:t>
            </a:r>
          </a:p>
        </p:txBody>
      </p:sp>
    </p:spTree>
  </p:cSld>
  <p:clrMapOvr>
    <a:masterClrMapping/>
  </p:clrMapOvr>
  <p:transition spd="slow" advClick="0" advTm="6000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esktop\1285473154_850215_0000000000_sumario_norm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3 Rectángulo"/>
          <p:cNvSpPr>
            <a:spLocks noChangeArrowheads="1"/>
          </p:cNvSpPr>
          <p:nvPr/>
        </p:nvSpPr>
        <p:spPr bwMode="auto">
          <a:xfrm>
            <a:off x="2500313" y="928688"/>
            <a:ext cx="6000750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400">
                <a:solidFill>
                  <a:schemeClr val="bg1"/>
                </a:solidFill>
                <a:latin typeface="Brush Script MT" pitchFamily="66" charset="0"/>
              </a:rPr>
              <a:t>y yo ala linea de la Concepción</a:t>
            </a:r>
          </a:p>
        </p:txBody>
      </p:sp>
    </p:spTree>
  </p:cSld>
  <p:clrMapOvr>
    <a:masterClrMapping/>
  </p:clrMapOvr>
  <p:transition spd="slow" advClick="0" advTm="2000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esktop\antonio-garcia-sombrero-april77-2-630x4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97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3 Rectángulo"/>
          <p:cNvSpPr>
            <a:spLocks noChangeArrowheads="1"/>
          </p:cNvSpPr>
          <p:nvPr/>
        </p:nvSpPr>
        <p:spPr bwMode="auto">
          <a:xfrm>
            <a:off x="1000125" y="4643438"/>
            <a:ext cx="6929438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6000">
                <a:solidFill>
                  <a:schemeClr val="bg1"/>
                </a:solidFill>
                <a:latin typeface="Brush Script MT" pitchFamily="66" charset="0"/>
              </a:rPr>
              <a:t> y el me dice con acento con acento un poco de Jerez</a:t>
            </a:r>
          </a:p>
        </p:txBody>
      </p:sp>
    </p:spTree>
  </p:cSld>
  <p:clrMapOvr>
    <a:masterClrMapping/>
  </p:clrMapOvr>
  <p:transition spd="slow" advClick="0" advTm="3000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Usuario\Desktop\19reinasofia_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313" y="0"/>
            <a:ext cx="6000750" cy="678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Usuario\Desktop\alcaldesa la líne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0" y="-1652588"/>
            <a:ext cx="15240000" cy="10163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5 Rectángulo"/>
          <p:cNvSpPr>
            <a:spLocks noChangeArrowheads="1"/>
          </p:cNvSpPr>
          <p:nvPr/>
        </p:nvSpPr>
        <p:spPr bwMode="auto">
          <a:xfrm>
            <a:off x="642938" y="4429125"/>
            <a:ext cx="81470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>
                <a:solidFill>
                  <a:schemeClr val="bg1"/>
                </a:solidFill>
                <a:latin typeface="Brush Script MT" pitchFamily="66" charset="0"/>
              </a:rPr>
              <a:t>mi reina no es Sofia mi reina es Isabel </a:t>
            </a:r>
          </a:p>
        </p:txBody>
      </p:sp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C:\Users\Usuario\Desktop\girando_mapamundi (1)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88" y="3071813"/>
            <a:ext cx="3905250" cy="2928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428875" y="0"/>
            <a:ext cx="415131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6000" dirty="0">
                <a:latin typeface="Brush Script MT" pitchFamily="66" charset="0"/>
              </a:rPr>
              <a:t>y ahora y ahora</a:t>
            </a:r>
            <a:endParaRPr lang="es-ES" sz="6000" dirty="0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2071688" y="785813"/>
            <a:ext cx="50101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6000" dirty="0">
                <a:latin typeface="Brush Script MT" pitchFamily="66" charset="0"/>
              </a:rPr>
              <a:t>yo quiero yo quiero </a:t>
            </a: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71625" y="1571625"/>
            <a:ext cx="60594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6000" dirty="0">
                <a:latin typeface="Brush Script MT" pitchFamily="66" charset="0"/>
              </a:rPr>
              <a:t>decirle al mundo entero </a:t>
            </a:r>
          </a:p>
        </p:txBody>
      </p:sp>
    </p:spTree>
  </p:cSld>
  <p:clrMapOvr>
    <a:masterClrMapping/>
  </p:clrMapOvr>
  <p:transition spd="slow" advClick="0" advTm="9000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35698_456962038573_6728716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2 Rectángulo"/>
          <p:cNvSpPr>
            <a:spLocks noChangeArrowheads="1"/>
          </p:cNvSpPr>
          <p:nvPr/>
        </p:nvSpPr>
        <p:spPr bwMode="auto">
          <a:xfrm>
            <a:off x="714375" y="0"/>
            <a:ext cx="7929563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6000">
                <a:solidFill>
                  <a:schemeClr val="bg1"/>
                </a:solidFill>
                <a:latin typeface="Brush Script MT" pitchFamily="66" charset="0"/>
              </a:rPr>
              <a:t> y ahora y ahora </a:t>
            </a:r>
          </a:p>
          <a:p>
            <a:r>
              <a:rPr lang="es-ES" sz="6000">
                <a:solidFill>
                  <a:schemeClr val="bg1"/>
                </a:solidFill>
                <a:latin typeface="Brush Script MT" pitchFamily="66" charset="0"/>
              </a:rPr>
              <a:t>yo quiero decirle a todos los extranjeros</a:t>
            </a:r>
          </a:p>
        </p:txBody>
      </p:sp>
    </p:spTree>
  </p:cSld>
  <p:clrMapOvr>
    <a:masterClrMapping/>
  </p:clrMapOvr>
  <p:transition spd="slow" advClick="0" advTm="7000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esktop\calle-gibraltar-espanol-torrijos-toledo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78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321055_439743659425051_414098191_n (1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850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Usuario\Desktop\gibralt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2 Rectángulo"/>
          <p:cNvSpPr>
            <a:spLocks noChangeArrowheads="1"/>
          </p:cNvSpPr>
          <p:nvPr/>
        </p:nvSpPr>
        <p:spPr bwMode="auto">
          <a:xfrm>
            <a:off x="4338638" y="142875"/>
            <a:ext cx="48053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3600">
                <a:solidFill>
                  <a:schemeClr val="bg1"/>
                </a:solidFill>
                <a:latin typeface="Brush Script MT" pitchFamily="66" charset="0"/>
              </a:rPr>
              <a:t>Y aquello de allí es Marruecos</a:t>
            </a:r>
          </a:p>
        </p:txBody>
      </p:sp>
      <p:pic>
        <p:nvPicPr>
          <p:cNvPr id="12293" name="Picture 5" descr="C:\Users\Usuario\Desktop\Gifs ANimados Flechas (14)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6938380">
            <a:off x="3425890" y="152018"/>
            <a:ext cx="799475" cy="6892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2000"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uario\Desktop\lalineaypen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46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2 Rectángulo"/>
          <p:cNvSpPr>
            <a:spLocks noChangeArrowheads="1"/>
          </p:cNvSpPr>
          <p:nvPr/>
        </p:nvSpPr>
        <p:spPr bwMode="auto">
          <a:xfrm>
            <a:off x="1714500" y="500063"/>
            <a:ext cx="59642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6000">
                <a:solidFill>
                  <a:schemeClr val="bg1"/>
                </a:solidFill>
                <a:latin typeface="Brush Script MT" pitchFamily="66" charset="0"/>
              </a:rPr>
              <a:t>esto de aquí es </a:t>
            </a:r>
            <a:r>
              <a:rPr lang="es-ES" sz="6000">
                <a:solidFill>
                  <a:srgbClr val="FF0000"/>
                </a:solidFill>
                <a:latin typeface="Brush Script MT" pitchFamily="66" charset="0"/>
              </a:rPr>
              <a:t>Es</a:t>
            </a:r>
            <a:r>
              <a:rPr lang="es-ES" sz="6000">
                <a:solidFill>
                  <a:srgbClr val="FFFF00"/>
                </a:solidFill>
                <a:latin typeface="Brush Script MT" pitchFamily="66" charset="0"/>
              </a:rPr>
              <a:t>pa</a:t>
            </a:r>
            <a:r>
              <a:rPr lang="es-ES" sz="6000">
                <a:solidFill>
                  <a:srgbClr val="FF0000"/>
                </a:solidFill>
                <a:latin typeface="Brush Script MT" pitchFamily="66" charset="0"/>
              </a:rPr>
              <a:t>ña</a:t>
            </a:r>
            <a:endParaRPr lang="es-ES" sz="6000">
              <a:solidFill>
                <a:schemeClr val="bg1"/>
              </a:solidFill>
              <a:latin typeface="Brush Script MT" pitchFamily="66" charset="0"/>
            </a:endParaRPr>
          </a:p>
        </p:txBody>
      </p:sp>
      <p:pic>
        <p:nvPicPr>
          <p:cNvPr id="13316" name="Picture 3" descr="C:\Users\Usuario\Desktop\Gifs ANimados Flechas (14)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177952">
            <a:off x="3007518" y="2758282"/>
            <a:ext cx="1433513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550808_413340448732039_1908090447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2 Rectángulo"/>
          <p:cNvSpPr>
            <a:spLocks noChangeArrowheads="1"/>
          </p:cNvSpPr>
          <p:nvPr/>
        </p:nvSpPr>
        <p:spPr bwMode="auto">
          <a:xfrm>
            <a:off x="1143000" y="4714875"/>
            <a:ext cx="7000875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6000">
                <a:solidFill>
                  <a:schemeClr val="bg1"/>
                </a:solidFill>
                <a:latin typeface="Brush Script MT" pitchFamily="66" charset="0"/>
              </a:rPr>
              <a:t>no me explico no lo entiendo que esto sea Gran bretaña</a:t>
            </a:r>
          </a:p>
        </p:txBody>
      </p:sp>
    </p:spTree>
  </p:cSld>
  <p:clrMapOvr>
    <a:masterClrMapping/>
  </p:clrMapOvr>
  <p:transition spd="slow" advClick="0" advTm="3000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 descr="C:\Users\Usuario\Desktop\Billete-5-euros-actua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57563" y="0"/>
            <a:ext cx="5905500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4" descr="C:\Users\Usuario\Desktop\receta203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43188" y="3071813"/>
            <a:ext cx="6500812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4 Rectángulo"/>
          <p:cNvSpPr>
            <a:spLocks noChangeArrowheads="1"/>
          </p:cNvSpPr>
          <p:nvPr/>
        </p:nvSpPr>
        <p:spPr bwMode="auto">
          <a:xfrm>
            <a:off x="285750" y="-142875"/>
            <a:ext cx="3071813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5400">
                <a:solidFill>
                  <a:schemeClr val="bg1"/>
                </a:solidFill>
                <a:latin typeface="Brush Script MT" pitchFamily="66" charset="0"/>
              </a:rPr>
              <a:t>me a cuesto con cinco ó veinte euros </a:t>
            </a:r>
          </a:p>
          <a:p>
            <a:r>
              <a:rPr lang="es-ES" sz="5400">
                <a:solidFill>
                  <a:schemeClr val="bg1"/>
                </a:solidFill>
                <a:latin typeface="Brush Script MT" pitchFamily="66" charset="0"/>
              </a:rPr>
              <a:t>a un que tu no lo entiendas </a:t>
            </a:r>
          </a:p>
        </p:txBody>
      </p:sp>
    </p:spTree>
  </p:cSld>
  <p:clrMapOvr>
    <a:masterClrMapping/>
  </p:clrMapOvr>
  <p:transition spd="slow" advClick="0" advTm="3000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73401_107485639317523_6644994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2 Rectángulo"/>
          <p:cNvSpPr>
            <a:spLocks noChangeArrowheads="1"/>
          </p:cNvSpPr>
          <p:nvPr/>
        </p:nvSpPr>
        <p:spPr bwMode="auto">
          <a:xfrm>
            <a:off x="0" y="0"/>
            <a:ext cx="4857750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400">
                <a:latin typeface="Brush Script MT" pitchFamily="66" charset="0"/>
              </a:rPr>
              <a:t>cuanta gente del peñón  puede ablar el Ingles mejor que el Español</a:t>
            </a:r>
          </a:p>
        </p:txBody>
      </p:sp>
    </p:spTree>
  </p:cSld>
  <p:clrMapOvr>
    <a:masterClrMapping/>
  </p:clrMapOvr>
  <p:transition spd="slow" advClick="0" advTm="5000">
    <p:checke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431270_438601972872553_1436623662_n.pn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4992688" y="3500438"/>
            <a:ext cx="415131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6000">
                <a:latin typeface="Brush Script MT" pitchFamily="66" charset="0"/>
              </a:rPr>
              <a:t>y ahora y ahora</a:t>
            </a:r>
            <a:endParaRPr lang="es-ES" sz="6000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4133850" y="4500563"/>
            <a:ext cx="50101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6000">
                <a:latin typeface="Brush Script MT" pitchFamily="66" charset="0"/>
              </a:rPr>
              <a:t>yo quiero yo quiero </a:t>
            </a:r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2857500" y="5429250"/>
            <a:ext cx="60594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6000">
                <a:latin typeface="Brush Script MT" pitchFamily="66" charset="0"/>
              </a:rPr>
              <a:t>decirle al mundo entero </a:t>
            </a:r>
          </a:p>
        </p:txBody>
      </p:sp>
    </p:spTree>
  </p:cSld>
  <p:clrMapOvr>
    <a:masterClrMapping/>
  </p:clrMapOvr>
  <p:transition spd="slow" advClick="0" advTm="9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Usuario\Desktop\4152612837_6cdccf6426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5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2 Rectángulo"/>
          <p:cNvSpPr>
            <a:spLocks noChangeArrowheads="1"/>
          </p:cNvSpPr>
          <p:nvPr/>
        </p:nvSpPr>
        <p:spPr bwMode="auto">
          <a:xfrm>
            <a:off x="214313" y="0"/>
            <a:ext cx="7929562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6000">
                <a:solidFill>
                  <a:schemeClr val="bg1"/>
                </a:solidFill>
                <a:latin typeface="Brush Script MT" pitchFamily="66" charset="0"/>
              </a:rPr>
              <a:t> y ahora y ahora </a:t>
            </a:r>
          </a:p>
          <a:p>
            <a:r>
              <a:rPr lang="es-ES" sz="6000">
                <a:solidFill>
                  <a:schemeClr val="bg1"/>
                </a:solidFill>
                <a:latin typeface="Brush Script MT" pitchFamily="66" charset="0"/>
              </a:rPr>
              <a:t>yo quiero decirle a todo extranjero</a:t>
            </a:r>
          </a:p>
        </p:txBody>
      </p:sp>
    </p:spTree>
  </p:cSld>
  <p:clrMapOvr>
    <a:masterClrMapping/>
  </p:clrMapOvr>
  <p:transition spd="slow" advClick="0" advTm="7000">
    <p:diamond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543979_439124839486933_1912879255_n (1)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754C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73867_108192419246845_8206029_n.jpg"/>
          <p:cNvPicPr>
            <a:picLocks noGrp="1" noChangeAspect="1"/>
          </p:cNvPicPr>
          <p:nvPr isPhoto="1"/>
        </p:nvPicPr>
        <p:blipFill>
          <a:blip r:embed="rId2"/>
          <a:srcRect/>
          <a:stretch>
            <a:fillRect/>
          </a:stretch>
        </p:blipFill>
        <p:spPr bwMode="auto">
          <a:xfrm>
            <a:off x="0" y="457200"/>
            <a:ext cx="9144000" cy="640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cover dir="l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6" descr="C:\Users\Usuario\Desktop\pic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389662_290972467660519_602253875_n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562724_328023553955410_202472392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562724_328023553955410_202472392_n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422824_248062961951470_1259543327_n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" descr="C:\Users\Usuario\Desktop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Users\Usuario\Desktop\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" descr="C:\Users\Usuario\Desktop\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" descr="C:\Users\Usuario\Desktop\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C:\Users\Usuario\Desktop\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C:\Users\Usuario\Desktop\7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 descr="C:\Users\Usuario\Desktop\8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C:\Users\Usuario\Desktop\9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tierra-2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1857370"/>
            <a:ext cx="5072098" cy="5072098"/>
          </a:xfrm>
          <a:prstGeom prst="rect">
            <a:avLst/>
          </a:prstGeom>
          <a:noFill/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714612" y="0"/>
            <a:ext cx="33586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  <a:latin typeface="Brush Script MT" pitchFamily="66" charset="0"/>
              </a:rPr>
              <a:t>y ahora y ahora</a:t>
            </a:r>
            <a:endParaRPr lang="es-ES" sz="4800" dirty="0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2428860" y="571480"/>
            <a:ext cx="404469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  <a:latin typeface="Brush Script MT" pitchFamily="66" charset="0"/>
              </a:rPr>
              <a:t>yo quiero yo quiero 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928794" y="1285860"/>
            <a:ext cx="4884671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4800" dirty="0">
                <a:solidFill>
                  <a:schemeClr val="bg1"/>
                </a:solidFill>
                <a:latin typeface="Brush Script MT" pitchFamily="66" charset="0"/>
              </a:rPr>
              <a:t>decirle al mundo entero </a:t>
            </a:r>
          </a:p>
        </p:txBody>
      </p:sp>
    </p:spTree>
  </p:cSld>
  <p:clrMapOvr>
    <a:masterClrMapping/>
  </p:clrMapOvr>
  <p:transition spd="slow" advClick="0" advTm="9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esktop\nocheslaline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02659" cy="6858000"/>
          </a:xfrm>
          <a:prstGeom prst="rect">
            <a:avLst/>
          </a:prstGeom>
          <a:noFill/>
        </p:spPr>
      </p:pic>
      <p:pic>
        <p:nvPicPr>
          <p:cNvPr id="3" name="Picture 4" descr="C:\Users\Usuario\Desktop\2896624226_8cac67946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29094" cy="7286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C:\Users\Usuario\Desktop\imagen-372-640x640x8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286908" cy="69651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Usuario\Desktop\Playa_de_Poniente_(La_Línea_de_la_Concepción)_with_the_Rock_of_Gibraltar_in_the_background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357313" y="-1357313"/>
            <a:ext cx="12715876" cy="9620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Usuario\Desktop\Reivindicando Gibraltar, año 1969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66326_108192369246850_2837010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66326_108192369246850_2837010_n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74224_107401529325934_4585920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74224_107401529325934_4585920_n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262787_435021726563911_1550803706_n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Usuario\Desktop\mi firma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438900" y="5848350"/>
            <a:ext cx="2705100" cy="100965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6215074" y="142852"/>
            <a:ext cx="2767104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38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lgerian" pitchFamily="82" charset="0"/>
              </a:rPr>
              <a:t>f</a:t>
            </a:r>
            <a:r>
              <a:rPr lang="es-ES" sz="138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lgerian" pitchFamily="82" charset="0"/>
              </a:rPr>
              <a:t>i</a:t>
            </a:r>
            <a:r>
              <a:rPr lang="es-ES" sz="138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Algerian" pitchFamily="82" charset="0"/>
              </a:rPr>
              <a:t>n</a:t>
            </a:r>
            <a:endParaRPr lang="es-ES" sz="138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spd="slow" advClick="0" advTm="5000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155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1155" decel="100000"/>
                                        <p:tgtEl>
                                          <p:spTgt spid="13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6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68" dur="1155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6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70" dur="1155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7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hora yo quier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ahora yo quiero</Template>
  <TotalTime>5</TotalTime>
  <Words>163</Words>
  <Application>Microsoft Office PowerPoint</Application>
  <PresentationFormat>Presentación en pantalla (4:3)</PresentationFormat>
  <Paragraphs>57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ahora yo quiero</vt:lpstr>
      <vt:lpstr>Diseño predeterminado</vt:lpstr>
      <vt:lpstr>Diapositiva 1</vt:lpstr>
      <vt:lpstr>Álbum de fotografías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2013-01-14T14:51:51Z</dcterms:created>
  <dcterms:modified xsi:type="dcterms:W3CDTF">2013-01-14T14:57:52Z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