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5" r:id="rId4"/>
    <p:sldId id="274" r:id="rId5"/>
    <p:sldId id="273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64" r:id="rId15"/>
    <p:sldId id="263" r:id="rId16"/>
    <p:sldId id="262" r:id="rId17"/>
    <p:sldId id="261" r:id="rId18"/>
    <p:sldId id="260" r:id="rId19"/>
    <p:sldId id="259" r:id="rId20"/>
    <p:sldId id="258" r:id="rId21"/>
    <p:sldId id="276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Vl9ljL1qJ+a1sya1DPHUw==" hashData="oU1OsIof+PnYf1vXy+KFJI6Rdr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04F52-489C-4050-A49B-26352517B14C}" type="datetimeFigureOut">
              <a:rPr lang="es-ES" smtClean="0"/>
              <a:pPr/>
              <a:t>10/02/2013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AAFBC-8D0F-4AF5-8E9C-30BA32EF3F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04F52-489C-4050-A49B-26352517B14C}" type="datetimeFigureOut">
              <a:rPr lang="es-ES" smtClean="0"/>
              <a:pPr/>
              <a:t>10/02/2013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AAFBC-8D0F-4AF5-8E9C-30BA32EF3F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04F52-489C-4050-A49B-26352517B14C}" type="datetimeFigureOut">
              <a:rPr lang="es-ES" smtClean="0"/>
              <a:pPr/>
              <a:t>10/02/2013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AAFBC-8D0F-4AF5-8E9C-30BA32EF3F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04F52-489C-4050-A49B-26352517B14C}" type="datetimeFigureOut">
              <a:rPr lang="es-ES" smtClean="0"/>
              <a:pPr/>
              <a:t>10/02/2013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AAFBC-8D0F-4AF5-8E9C-30BA32EF3F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04F52-489C-4050-A49B-26352517B14C}" type="datetimeFigureOut">
              <a:rPr lang="es-ES" smtClean="0"/>
              <a:pPr/>
              <a:t>10/02/2013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AAFBC-8D0F-4AF5-8E9C-30BA32EF3F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04F52-489C-4050-A49B-26352517B14C}" type="datetimeFigureOut">
              <a:rPr lang="es-ES" smtClean="0"/>
              <a:pPr/>
              <a:t>10/02/2013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AAFBC-8D0F-4AF5-8E9C-30BA32EF3F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04F52-489C-4050-A49B-26352517B14C}" type="datetimeFigureOut">
              <a:rPr lang="es-ES" smtClean="0"/>
              <a:pPr/>
              <a:t>10/02/2013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AAFBC-8D0F-4AF5-8E9C-30BA32EF3F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04F52-489C-4050-A49B-26352517B14C}" type="datetimeFigureOut">
              <a:rPr lang="es-ES" smtClean="0"/>
              <a:pPr/>
              <a:t>10/02/2013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AAFBC-8D0F-4AF5-8E9C-30BA32EF3F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04F52-489C-4050-A49B-26352517B14C}" type="datetimeFigureOut">
              <a:rPr lang="es-ES" smtClean="0"/>
              <a:pPr/>
              <a:t>10/02/2013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AAFBC-8D0F-4AF5-8E9C-30BA32EF3F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04F52-489C-4050-A49B-26352517B14C}" type="datetimeFigureOut">
              <a:rPr lang="es-ES" smtClean="0"/>
              <a:pPr/>
              <a:t>10/02/2013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AAFBC-8D0F-4AF5-8E9C-30BA32EF3F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04F52-489C-4050-A49B-26352517B14C}" type="datetimeFigureOut">
              <a:rPr lang="es-ES" smtClean="0"/>
              <a:pPr/>
              <a:t>10/02/2013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AAFBC-8D0F-4AF5-8E9C-30BA32EF3F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1108FF-4F21-4B59-8101-935CB530FA8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704F52-489C-4050-A49B-26352517B14C}" type="datetimeFigureOut">
              <a:rPr lang="es-ES" smtClean="0"/>
              <a:pPr/>
              <a:t>10/02/2013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EAAFBC-8D0F-4AF5-8E9C-30BA32EF3F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zoom dir="in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4A9DA87-7229-4E5F-84F3-CE9E9562DF55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zoom dir="in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gif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suario\Downloads\zzzzmarcos delgados y gifs\GIFS\0_86eb6_5022b2c3_L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9" name="Picture 5" descr="C:\Users\Usuario\Downloads\NECESARIO PARA PPS\5\114431386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1700808"/>
            <a:ext cx="666750" cy="904875"/>
          </a:xfrm>
          <a:prstGeom prst="rect">
            <a:avLst/>
          </a:prstGeom>
          <a:noFill/>
        </p:spPr>
      </p:pic>
      <p:pic>
        <p:nvPicPr>
          <p:cNvPr id="1030" name="Picture 6" descr="C:\Users\Usuario\Downloads\NECESARIO PARA PPS\5\1144313743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1700808"/>
            <a:ext cx="695325" cy="895350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5\114431415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7904" y="1772816"/>
            <a:ext cx="666750" cy="895350"/>
          </a:xfrm>
          <a:prstGeom prst="rect">
            <a:avLst/>
          </a:prstGeom>
          <a:noFill/>
        </p:spPr>
      </p:pic>
      <p:pic>
        <p:nvPicPr>
          <p:cNvPr id="1032" name="Picture 8" descr="C:\Users\Usuario\Downloads\NECESARIO PARA PPS\5\1144313902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99992" y="1772816"/>
            <a:ext cx="266700" cy="876300"/>
          </a:xfrm>
          <a:prstGeom prst="rect">
            <a:avLst/>
          </a:prstGeom>
          <a:noFill/>
        </p:spPr>
      </p:pic>
      <p:pic>
        <p:nvPicPr>
          <p:cNvPr id="1033" name="Picture 9" descr="C:\Users\Usuario\Downloads\NECESARIO PARA PPS\5\1144313967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60032" y="1772816"/>
            <a:ext cx="552450" cy="876300"/>
          </a:xfrm>
          <a:prstGeom prst="rect">
            <a:avLst/>
          </a:prstGeom>
          <a:noFill/>
        </p:spPr>
      </p:pic>
      <p:pic>
        <p:nvPicPr>
          <p:cNvPr id="12" name="Picture 6" descr="C:\Users\Usuario\Downloads\NECESARIO PARA PPS\5\1144313743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1772816"/>
            <a:ext cx="695325" cy="895350"/>
          </a:xfrm>
          <a:prstGeom prst="rect">
            <a:avLst/>
          </a:prstGeom>
          <a:noFill/>
        </p:spPr>
      </p:pic>
      <p:pic>
        <p:nvPicPr>
          <p:cNvPr id="1034" name="Picture 10" descr="C:\Users\Usuario\Downloads\NECESARIO PARA PPS\5\1144314004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72200" y="1844824"/>
            <a:ext cx="676275" cy="876300"/>
          </a:xfrm>
          <a:prstGeom prst="rect">
            <a:avLst/>
          </a:prstGeom>
          <a:noFill/>
        </p:spPr>
      </p:pic>
      <p:pic>
        <p:nvPicPr>
          <p:cNvPr id="1035" name="Picture 11" descr="C:\Users\Usuario\Downloads\NECESARIO PARA PPS\5\1144314026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205288" y="2976563"/>
            <a:ext cx="733425" cy="904875"/>
          </a:xfrm>
          <a:prstGeom prst="rect">
            <a:avLst/>
          </a:prstGeom>
          <a:noFill/>
        </p:spPr>
      </p:pic>
      <p:pic>
        <p:nvPicPr>
          <p:cNvPr id="1036" name="Picture 12" descr="C:\Users\Usuario\Downloads\NECESARIO PARA PPS\5\1144314041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195736" y="4077072"/>
            <a:ext cx="638175" cy="876300"/>
          </a:xfrm>
          <a:prstGeom prst="rect">
            <a:avLst/>
          </a:prstGeom>
          <a:noFill/>
        </p:spPr>
      </p:pic>
      <p:pic>
        <p:nvPicPr>
          <p:cNvPr id="16" name="Picture 6" descr="C:\Users\Usuario\Downloads\NECESARIO PARA PPS\5\1144313743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4077072"/>
            <a:ext cx="695325" cy="895350"/>
          </a:xfrm>
          <a:prstGeom prst="rect">
            <a:avLst/>
          </a:prstGeom>
          <a:noFill/>
        </p:spPr>
      </p:pic>
      <p:pic>
        <p:nvPicPr>
          <p:cNvPr id="17" name="Picture 9" descr="C:\Users\Usuario\Downloads\NECESARIO PARA PPS\5\1144313967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07904" y="4149080"/>
            <a:ext cx="552450" cy="876300"/>
          </a:xfrm>
          <a:prstGeom prst="rect">
            <a:avLst/>
          </a:prstGeom>
          <a:noFill/>
        </p:spPr>
      </p:pic>
      <p:pic>
        <p:nvPicPr>
          <p:cNvPr id="18" name="Picture 11" descr="C:\Users\Usuario\Downloads\NECESARIO PARA PPS\5\1144314026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355976" y="4149080"/>
            <a:ext cx="733425" cy="904875"/>
          </a:xfrm>
          <a:prstGeom prst="rect">
            <a:avLst/>
          </a:prstGeom>
          <a:noFill/>
        </p:spPr>
      </p:pic>
      <p:pic>
        <p:nvPicPr>
          <p:cNvPr id="1037" name="Picture 13" descr="C:\Users\Usuario\Downloads\NECESARIO PARA PPS\5\1144313988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220072" y="4149080"/>
            <a:ext cx="828675" cy="876300"/>
          </a:xfrm>
          <a:prstGeom prst="rect">
            <a:avLst/>
          </a:prstGeom>
          <a:noFill/>
        </p:spPr>
      </p:pic>
      <p:pic>
        <p:nvPicPr>
          <p:cNvPr id="20" name="Picture 6" descr="C:\Users\Usuario\Downloads\NECESARIO PARA PPS\5\1144313743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4149080"/>
            <a:ext cx="695325" cy="895350"/>
          </a:xfrm>
          <a:prstGeom prst="rect">
            <a:avLst/>
          </a:prstGeom>
          <a:noFill/>
        </p:spPr>
      </p:pic>
      <p:pic>
        <p:nvPicPr>
          <p:cNvPr id="1038" name="Picture 14" descr="C:\Users\Usuario\Downloads\NECESARIO PARA PPS\hud39[1].gi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95536" y="5301208"/>
            <a:ext cx="792088" cy="1047866"/>
          </a:xfrm>
          <a:prstGeom prst="rect">
            <a:avLst/>
          </a:prstGeom>
          <a:noFill/>
        </p:spPr>
      </p:pic>
      <p:pic>
        <p:nvPicPr>
          <p:cNvPr id="1039" name="Picture 15" descr="C:\Users\Usuario\Downloads\NECESARIO PARA PPS\hud37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8244418">
            <a:off x="683271" y="5098725"/>
            <a:ext cx="1240532" cy="310133"/>
          </a:xfrm>
          <a:prstGeom prst="rect">
            <a:avLst/>
          </a:prstGeom>
          <a:noFill/>
        </p:spPr>
      </p:pic>
      <p:pic>
        <p:nvPicPr>
          <p:cNvPr id="1040" name="Picture 16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588224" y="5805264"/>
            <a:ext cx="2174553" cy="530796"/>
          </a:xfrm>
          <a:prstGeom prst="rect">
            <a:avLst/>
          </a:prstGeom>
          <a:noFill/>
        </p:spPr>
      </p:pic>
      <p:pic>
        <p:nvPicPr>
          <p:cNvPr id="1041" name="Picture 17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652120" y="476672"/>
            <a:ext cx="3019425" cy="504825"/>
          </a:xfrm>
          <a:prstGeom prst="rect">
            <a:avLst/>
          </a:prstGeom>
          <a:noFill/>
        </p:spPr>
      </p:pic>
      <p:pic>
        <p:nvPicPr>
          <p:cNvPr id="1042" name="Picture 18" descr="C:\Users\Usuario\Downloads\OTROS GIFS gatos perros y banderas de españa\img242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83568" y="692696"/>
            <a:ext cx="1047750" cy="1047750"/>
          </a:xfrm>
          <a:prstGeom prst="rect">
            <a:avLst/>
          </a:prstGeom>
          <a:noFill/>
        </p:spPr>
      </p:pic>
      <p:pic>
        <p:nvPicPr>
          <p:cNvPr id="1043" name="Picture 19" descr="C:\Users\Usuario\Downloads\OTROS GIFS gatos perros y banderas de españa\img242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236296" y="3068960"/>
            <a:ext cx="1047750" cy="1047750"/>
          </a:xfrm>
          <a:prstGeom prst="rect">
            <a:avLst/>
          </a:prstGeom>
          <a:noFill/>
        </p:spPr>
      </p:pic>
      <p:pic>
        <p:nvPicPr>
          <p:cNvPr id="20482" name="Picture 2" descr="www.leperledelcuore.com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131840" y="1052736"/>
            <a:ext cx="2822706" cy="50405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 dir="in"/>
    <p:sndAc>
      <p:stSnd>
        <p:snd r:embed="rId2" name="pablo abraira - gavilán o palom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PORTUGUES\2ac1920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C:\Users\Usuario\Downloads\PNG MUJERES 1\77482c3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1772816"/>
            <a:ext cx="1878707" cy="4772025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877272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No dejabas de mirar, </a:t>
            </a:r>
            <a:r>
              <a:rPr lang="es-E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estabas sola, completamente </a:t>
            </a:r>
            <a:r>
              <a:rPr lang="es-ES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bella, </a:t>
            </a:r>
            <a:r>
              <a:rPr lang="es-E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 </a:t>
            </a:r>
            <a:r>
              <a:rPr lang="es-ES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sensual,</a:t>
            </a:r>
          </a:p>
        </p:txBody>
      </p:sp>
    </p:spTree>
  </p:cSld>
  <p:clrMapOvr>
    <a:masterClrMapping/>
  </p:clrMapOvr>
  <p:transition advTm="14000"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SE MUEVE EL AGUA Y GENTE LLORANDO\1220363757_2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Usuario\Downloads\PNG MUJERES 1\77482c3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76672"/>
            <a:ext cx="2094731" cy="6068169"/>
          </a:xfrm>
          <a:prstGeom prst="rect">
            <a:avLst/>
          </a:prstGeom>
          <a:noFill/>
        </p:spPr>
      </p:pic>
      <p:pic>
        <p:nvPicPr>
          <p:cNvPr id="3075" name="Picture 3" descr="C:\Users\Usuario\Downloads\PNG HOMBRES 1\2f37bc3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764704"/>
            <a:ext cx="2304256" cy="5877644"/>
          </a:xfrm>
          <a:prstGeom prst="rect">
            <a:avLst/>
          </a:prstGeom>
          <a:noFill/>
        </p:spPr>
      </p:pic>
      <p:pic>
        <p:nvPicPr>
          <p:cNvPr id="3077" name="Picture 5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1484784"/>
            <a:ext cx="2514600" cy="50482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979712" y="5949280"/>
            <a:ext cx="5184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algo me arrastró hacia ti como una ola, </a:t>
            </a:r>
            <a:br>
              <a:rPr lang="es-ES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y fui y te dije hola, que tal,</a:t>
            </a:r>
          </a:p>
        </p:txBody>
      </p:sp>
    </p:spTree>
  </p:cSld>
  <p:clrMapOvr>
    <a:masterClrMapping/>
  </p:clrMapOvr>
  <p:transition advTm="16000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uario\Downloads\ESTRELLAS\112689129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620688"/>
            <a:ext cx="952500" cy="952500"/>
          </a:xfrm>
          <a:prstGeom prst="rect">
            <a:avLst/>
          </a:prstGeom>
          <a:noFill/>
        </p:spPr>
      </p:pic>
      <p:pic>
        <p:nvPicPr>
          <p:cNvPr id="14339" name="Picture 3" descr="C:\Users\Usuario\Downloads\ESTRELLAS\11826299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548680"/>
            <a:ext cx="762000" cy="762000"/>
          </a:xfrm>
          <a:prstGeom prst="rect">
            <a:avLst/>
          </a:prstGeom>
          <a:noFill/>
        </p:spPr>
      </p:pic>
      <p:pic>
        <p:nvPicPr>
          <p:cNvPr id="14342" name="Picture 6" descr="C:\Users\Usuario\Downloads\ESTRELLAS\mini_gif0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548680"/>
            <a:ext cx="661420" cy="613023"/>
          </a:xfrm>
          <a:prstGeom prst="rect">
            <a:avLst/>
          </a:prstGeom>
          <a:noFill/>
        </p:spPr>
      </p:pic>
      <p:pic>
        <p:nvPicPr>
          <p:cNvPr id="12" name="Picture 3" descr="C:\Users\Usuario\Downloads\ESTRELLAS\11826299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476672"/>
            <a:ext cx="762000" cy="762000"/>
          </a:xfrm>
          <a:prstGeom prst="rect">
            <a:avLst/>
          </a:prstGeom>
          <a:noFill/>
        </p:spPr>
      </p:pic>
      <p:pic>
        <p:nvPicPr>
          <p:cNvPr id="13" name="Picture 3" descr="C:\Users\Usuario\Downloads\ESTRELLAS\11826299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476672"/>
            <a:ext cx="762000" cy="762000"/>
          </a:xfrm>
          <a:prstGeom prst="rect">
            <a:avLst/>
          </a:prstGeom>
          <a:noFill/>
        </p:spPr>
      </p:pic>
      <p:pic>
        <p:nvPicPr>
          <p:cNvPr id="14" name="Picture 6" descr="C:\Users\Usuario\Downloads\ESTRELLAS\mini_gif0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548680"/>
            <a:ext cx="661420" cy="613023"/>
          </a:xfrm>
          <a:prstGeom prst="rect">
            <a:avLst/>
          </a:prstGeom>
          <a:noFill/>
        </p:spPr>
      </p:pic>
      <p:pic>
        <p:nvPicPr>
          <p:cNvPr id="15" name="Picture 6" descr="C:\Users\Usuario\Downloads\ESTRELLAS\mini_gif0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476672"/>
            <a:ext cx="661420" cy="613023"/>
          </a:xfrm>
          <a:prstGeom prst="rect">
            <a:avLst/>
          </a:prstGeom>
          <a:noFill/>
        </p:spPr>
      </p:pic>
      <p:pic>
        <p:nvPicPr>
          <p:cNvPr id="16" name="Picture 2" descr="C:\Users\Usuario\Downloads\ESTRELLAS\112689129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2500" cy="952500"/>
          </a:xfrm>
          <a:prstGeom prst="rect">
            <a:avLst/>
          </a:prstGeom>
          <a:noFill/>
        </p:spPr>
      </p:pic>
      <p:pic>
        <p:nvPicPr>
          <p:cNvPr id="17" name="Picture 2" descr="C:\Users\Usuario\Downloads\ESTRELLAS\112689129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91500" y="0"/>
            <a:ext cx="952500" cy="952500"/>
          </a:xfrm>
          <a:prstGeom prst="rect">
            <a:avLst/>
          </a:prstGeom>
          <a:noFill/>
        </p:spPr>
      </p:pic>
      <p:pic>
        <p:nvPicPr>
          <p:cNvPr id="14348" name="Picture 12" descr="C:\Users\Usuario\Downloads\PNG PAREJAS 1\0_49989_5a4a63d8_XL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651" y="270743"/>
            <a:ext cx="4067349" cy="6587257"/>
          </a:xfrm>
          <a:prstGeom prst="rect">
            <a:avLst/>
          </a:prstGeom>
          <a:noFill/>
        </p:spPr>
      </p:pic>
      <p:sp>
        <p:nvSpPr>
          <p:cNvPr id="21" name="20 CuadroTexto"/>
          <p:cNvSpPr txBox="1"/>
          <p:nvPr/>
        </p:nvSpPr>
        <p:spPr>
          <a:xfrm>
            <a:off x="395536" y="5949280"/>
            <a:ext cx="5940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Esa noche entre tus brazos, caí en la trampa, </a:t>
            </a:r>
            <a:br>
              <a:rPr lang="es-ES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cazaste al aprendiz, de seductor</a:t>
            </a:r>
            <a:r>
              <a:rPr lang="es-ES" dirty="0" smtClean="0"/>
              <a:t>,</a:t>
            </a:r>
            <a:endParaRPr lang="es-ES" dirty="0"/>
          </a:p>
        </p:txBody>
      </p:sp>
      <p:pic>
        <p:nvPicPr>
          <p:cNvPr id="1026" name="Picture 2" descr="C:\Users\Usuario\Downloads\zzzzmarcos delgados y gifs\0_9f55b_416d5d7f_XL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Users\Usuario\Downloads\PORTUGUES\1271556225-102600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30932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y me diste de comer sobre tu palma,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haciéndome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tu humilde, servidor.</a:t>
            </a:r>
          </a:p>
        </p:txBody>
      </p:sp>
      <p:pic>
        <p:nvPicPr>
          <p:cNvPr id="15362" name="Picture 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91300" y="4221088"/>
            <a:ext cx="2552700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000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Usuario\Downloads\PORTUGUES\JPGE\arendindewolken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7" name="Picture 3" descr="C:\Users\Usuario\Downloads\PNG PAREJAS 1\párok2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1916832"/>
            <a:ext cx="4024883" cy="3167732"/>
          </a:xfrm>
          <a:prstGeom prst="rect">
            <a:avLst/>
          </a:prstGeom>
          <a:noFill/>
        </p:spPr>
      </p:pic>
      <p:pic>
        <p:nvPicPr>
          <p:cNvPr id="16390" name="Picture 6" descr="Stjålet fra www.torbengeist.dk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88640"/>
            <a:ext cx="1781175" cy="1952625"/>
          </a:xfrm>
          <a:prstGeom prst="rect">
            <a:avLst/>
          </a:prstGeom>
          <a:noFill/>
        </p:spPr>
      </p:pic>
      <p:pic>
        <p:nvPicPr>
          <p:cNvPr id="7" name="Picture 6" descr="Stjålet fra www.torbengeist.dk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-243408"/>
            <a:ext cx="1781175" cy="1952625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611560" y="6093296"/>
            <a:ext cx="7164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Amiga,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hay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que ver como es el amor,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que vuelve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a quien lo toma,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gavilán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o paloma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3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Users\Usuario\Downloads\PORTUGUES\GIFS guaposs\0491207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843808" y="4293096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C000"/>
                </a:solidFill>
                <a:latin typeface="Arial Black" pitchFamily="34" charset="0"/>
              </a:rPr>
              <a:t>Pobre tonto </a:t>
            </a:r>
            <a:r>
              <a:rPr lang="es-ES" dirty="0" smtClean="0">
                <a:solidFill>
                  <a:srgbClr val="FFC000"/>
                </a:solidFill>
                <a:latin typeface="Arial Black" pitchFamily="34" charset="0"/>
              </a:rPr>
              <a:t>ingenuo </a:t>
            </a:r>
            <a:r>
              <a:rPr lang="es-ES" dirty="0">
                <a:solidFill>
                  <a:srgbClr val="FFC000"/>
                </a:solidFill>
                <a:latin typeface="Arial Black" pitchFamily="34" charset="0"/>
              </a:rPr>
              <a:t>charlatán, </a:t>
            </a:r>
            <a:r>
              <a:rPr lang="es-ES" dirty="0" smtClean="0">
                <a:solidFill>
                  <a:srgbClr val="FFC000"/>
                </a:solidFill>
                <a:latin typeface="Arial Black" pitchFamily="34" charset="0"/>
              </a:rPr>
              <a:t> que </a:t>
            </a:r>
            <a:r>
              <a:rPr lang="es-ES" dirty="0">
                <a:solidFill>
                  <a:srgbClr val="FFC000"/>
                </a:solidFill>
                <a:latin typeface="Arial Black" pitchFamily="34" charset="0"/>
              </a:rPr>
              <a:t>fui paloma, </a:t>
            </a:r>
            <a:r>
              <a:rPr lang="es-ES" dirty="0" smtClean="0">
                <a:solidFill>
                  <a:srgbClr val="FFC000"/>
                </a:solidFill>
                <a:latin typeface="Arial Black" pitchFamily="34" charset="0"/>
              </a:rPr>
              <a:t>por </a:t>
            </a:r>
            <a:r>
              <a:rPr lang="es-ES" dirty="0">
                <a:solidFill>
                  <a:srgbClr val="FFC000"/>
                </a:solidFill>
                <a:latin typeface="Arial Black" pitchFamily="34" charset="0"/>
              </a:rPr>
              <a:t>querer ser gavilán</a:t>
            </a:r>
            <a:r>
              <a:rPr lang="es-ES" dirty="0">
                <a:solidFill>
                  <a:srgbClr val="FFC000"/>
                </a:solidFill>
              </a:rPr>
              <a:t>. </a:t>
            </a:r>
          </a:p>
        </p:txBody>
      </p:sp>
    </p:spTree>
  </p:cSld>
  <p:clrMapOvr>
    <a:masterClrMapping/>
  </p:clrMapOvr>
  <p:transition advTm="15000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Usuario\Downloads\PORTUGUES\GIFS guaposs\64130765_00285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602128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002060"/>
                </a:solidFill>
                <a:latin typeface="Arial Black" pitchFamily="34" charset="0"/>
              </a:rPr>
              <a:t>Amiga, </a:t>
            </a:r>
            <a:r>
              <a:rPr lang="es-ES" dirty="0" smtClean="0">
                <a:solidFill>
                  <a:srgbClr val="002060"/>
                </a:solidFill>
                <a:latin typeface="Arial Black" pitchFamily="34" charset="0"/>
              </a:rPr>
              <a:t> hay </a:t>
            </a:r>
            <a:r>
              <a:rPr lang="es-ES" dirty="0">
                <a:solidFill>
                  <a:srgbClr val="002060"/>
                </a:solidFill>
                <a:latin typeface="Arial Black" pitchFamily="34" charset="0"/>
              </a:rPr>
              <a:t>que ver como es el amor, </a:t>
            </a:r>
            <a:r>
              <a:rPr lang="es-ES" dirty="0" smtClean="0">
                <a:solidFill>
                  <a:srgbClr val="002060"/>
                </a:solidFill>
                <a:latin typeface="Arial Black" pitchFamily="34" charset="0"/>
              </a:rPr>
              <a:t> que vuelve </a:t>
            </a:r>
            <a:r>
              <a:rPr lang="es-ES" dirty="0">
                <a:solidFill>
                  <a:srgbClr val="002060"/>
                </a:solidFill>
                <a:latin typeface="Arial Black" pitchFamily="34" charset="0"/>
              </a:rPr>
              <a:t>a quien lo toma, </a:t>
            </a:r>
            <a:r>
              <a:rPr lang="es-ES" dirty="0" smtClean="0">
                <a:solidFill>
                  <a:srgbClr val="002060"/>
                </a:solidFill>
                <a:latin typeface="Arial Black" pitchFamily="34" charset="0"/>
              </a:rPr>
              <a:t> gavilán </a:t>
            </a:r>
            <a:r>
              <a:rPr lang="es-ES" dirty="0">
                <a:solidFill>
                  <a:srgbClr val="002060"/>
                </a:solidFill>
                <a:latin typeface="Arial Black" pitchFamily="34" charset="0"/>
              </a:rPr>
              <a:t>o paloma. </a:t>
            </a:r>
          </a:p>
        </p:txBody>
      </p:sp>
    </p:spTree>
  </p:cSld>
  <p:clrMapOvr>
    <a:masterClrMapping/>
  </p:clrMapOvr>
  <p:transition advTm="16000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Usuario\Downloads\PORTUGUES\nastol.com.ua-3873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Users\Usuario\Downloads\MUJERES Y HOMBRES JEPG\06aadc5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488668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Yo bajé  la cremallera de tu vestido,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y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tú no me dejaste ni hablar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,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5000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Users\Usuario\Downloads\MUJERES Y HOMBRES JEPG\6fdcb62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68734" y="0"/>
            <a:ext cx="4575266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589240"/>
            <a:ext cx="5220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Solamente suspirabas te necesito, </a:t>
            </a:r>
            <a:br>
              <a:rPr lang="es-ES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abrázame más fuerte, más...</a:t>
            </a:r>
          </a:p>
        </p:txBody>
      </p:sp>
    </p:spTree>
  </p:cSld>
  <p:clrMapOvr>
    <a:masterClrMapping/>
  </p:clrMapOvr>
  <p:transition advTm="15000"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MUJERES Y HOMBRES JEPG\8c19ed3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0"/>
            <a:ext cx="6444208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2204864"/>
            <a:ext cx="269979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al mirarte me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sentí</a:t>
            </a:r>
          </a:p>
          <a:p>
            <a:pPr algn="ctr"/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desengañado, </a:t>
            </a:r>
            <a:br>
              <a:rPr lang="es-ES" dirty="0">
                <a:solidFill>
                  <a:srgbClr val="FFFF00"/>
                </a:solidFill>
                <a:latin typeface="Arial Black" pitchFamily="34" charset="0"/>
              </a:rPr>
            </a:br>
            <a:endParaRPr lang="es-ES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sólo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me dio frio tu </a:t>
            </a:r>
            <a:endParaRPr lang="es-ES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/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calor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,</a:t>
            </a:r>
          </a:p>
        </p:txBody>
      </p:sp>
      <p:pic>
        <p:nvPicPr>
          <p:cNvPr id="4" name="Picture 3" descr="C:\Users\Usuario\Downloads\PNG MUJERES 1\77482c3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1556791"/>
            <a:ext cx="1878707" cy="5301209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8" name="Picture 6" descr="C:\Users\Usuario\Downloads\JPEG\1279873476_93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23528" y="5877272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Lentamente te solté de entre mis brazos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y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dije estate quieta por favor. </a:t>
            </a:r>
          </a:p>
        </p:txBody>
      </p:sp>
    </p:spTree>
  </p:cSld>
  <p:clrMapOvr>
    <a:masterClrMapping/>
  </p:clrMapOvr>
  <p:transition advTm="15000"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Usuario\Downloads\JPEG\amor10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211669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Amiga...Hay que ver como es el amor,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  que vuelve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a quien lo toma, </a:t>
            </a:r>
            <a:br>
              <a:rPr lang="es-ES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gavilán o paloma.</a:t>
            </a:r>
          </a:p>
        </p:txBody>
      </p:sp>
      <p:pic>
        <p:nvPicPr>
          <p:cNvPr id="5" name="Picture 6" descr="Stjålet fra www.torbengeist.dk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88640"/>
            <a:ext cx="1781175" cy="1952625"/>
          </a:xfrm>
          <a:prstGeom prst="rect">
            <a:avLst/>
          </a:prstGeom>
          <a:noFill/>
        </p:spPr>
      </p:pic>
      <p:pic>
        <p:nvPicPr>
          <p:cNvPr id="6" name="Picture 6" descr="Stjålet fra www.torbengeist.dk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1781175" cy="1952625"/>
          </a:xfrm>
          <a:prstGeom prst="rect">
            <a:avLst/>
          </a:prstGeom>
          <a:noFill/>
        </p:spPr>
      </p:pic>
      <p:pic>
        <p:nvPicPr>
          <p:cNvPr id="7" name="Picture 6" descr="Stjålet fra www.torbengeist.dk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0"/>
            <a:ext cx="1781175" cy="1952625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C:\Users\Usuario\Downloads\JPEG\Enchantment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48866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Pobre tonto,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ingenuo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charlatán,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 que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fui paloma,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por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querer ser gavilán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4000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C:\Users\Usuario\Downloads\PORTUGUES\GIFS guaposs\Animation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5877272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latin typeface="Arial Black" pitchFamily="34" charset="0"/>
              </a:rPr>
              <a:t>Amiga, </a:t>
            </a:r>
            <a:r>
              <a:rPr lang="es-ES" dirty="0" smtClean="0">
                <a:latin typeface="Arial Black" pitchFamily="34" charset="0"/>
              </a:rPr>
              <a:t> hay </a:t>
            </a:r>
            <a:r>
              <a:rPr lang="es-ES" dirty="0">
                <a:latin typeface="Arial Black" pitchFamily="34" charset="0"/>
              </a:rPr>
              <a:t>que ver </a:t>
            </a:r>
            <a:r>
              <a:rPr lang="es-ES" dirty="0">
                <a:solidFill>
                  <a:srgbClr val="FFC000"/>
                </a:solidFill>
                <a:latin typeface="Arial Black" pitchFamily="34" charset="0"/>
              </a:rPr>
              <a:t>como es el amor, </a:t>
            </a:r>
            <a:r>
              <a:rPr lang="es-ES" dirty="0" smtClean="0">
                <a:solidFill>
                  <a:srgbClr val="FFC000"/>
                </a:solidFill>
                <a:latin typeface="Arial Black" pitchFamily="34" charset="0"/>
              </a:rPr>
              <a:t> que </a:t>
            </a:r>
            <a:r>
              <a:rPr lang="es-ES" dirty="0" smtClean="0">
                <a:latin typeface="Arial Black" pitchFamily="34" charset="0"/>
              </a:rPr>
              <a:t>vuelve </a:t>
            </a:r>
            <a:r>
              <a:rPr lang="es-ES" dirty="0">
                <a:latin typeface="Arial Black" pitchFamily="34" charset="0"/>
              </a:rPr>
              <a:t>a quien lo toma, </a:t>
            </a:r>
            <a:r>
              <a:rPr lang="es-ES" dirty="0" smtClean="0">
                <a:latin typeface="Arial Black" pitchFamily="34" charset="0"/>
              </a:rPr>
              <a:t> gavilán </a:t>
            </a:r>
            <a:r>
              <a:rPr lang="es-ES" dirty="0">
                <a:latin typeface="Arial Black" pitchFamily="34" charset="0"/>
              </a:rPr>
              <a:t>o paloma</a:t>
            </a:r>
            <a:r>
              <a:rPr lang="es-ES" dirty="0" smtClean="0">
                <a:latin typeface="Arial Black" pitchFamily="34" charset="0"/>
              </a:rPr>
              <a:t>.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4000">
    <p:zoom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Usuario\Downloads\PORTUGUES\GIFS guaposs\PioggiaMC1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6" descr="Stjålet fra www.torbengeist.dk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404664"/>
            <a:ext cx="1781175" cy="1952625"/>
          </a:xfrm>
          <a:prstGeom prst="rect">
            <a:avLst/>
          </a:prstGeom>
          <a:noFill/>
        </p:spPr>
      </p:pic>
      <p:pic>
        <p:nvPicPr>
          <p:cNvPr id="8" name="Picture 6" descr="Stjålet fra www.torbengeist.dk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548680"/>
            <a:ext cx="1781175" cy="1952625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2483768" y="5934670"/>
            <a:ext cx="3851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C00000"/>
                </a:solidFill>
                <a:latin typeface="Arial Black" pitchFamily="34" charset="0"/>
              </a:rPr>
              <a:t>Pobre tonto </a:t>
            </a:r>
            <a:r>
              <a:rPr lang="es-ES" dirty="0" smtClean="0">
                <a:solidFill>
                  <a:srgbClr val="C00000"/>
                </a:solidFill>
                <a:latin typeface="Arial Black" pitchFamily="34" charset="0"/>
              </a:rPr>
              <a:t>, ingenuo </a:t>
            </a:r>
            <a:r>
              <a:rPr lang="es-ES" dirty="0">
                <a:solidFill>
                  <a:srgbClr val="C00000"/>
                </a:solidFill>
                <a:latin typeface="Arial Black" pitchFamily="34" charset="0"/>
              </a:rPr>
              <a:t>charlatán, </a:t>
            </a:r>
            <a:r>
              <a:rPr lang="es-ES" dirty="0" smtClean="0">
                <a:solidFill>
                  <a:srgbClr val="C00000"/>
                </a:solidFill>
                <a:latin typeface="Arial Black" pitchFamily="34" charset="0"/>
              </a:rPr>
              <a:t> que </a:t>
            </a:r>
            <a:r>
              <a:rPr lang="es-ES" dirty="0">
                <a:solidFill>
                  <a:srgbClr val="C00000"/>
                </a:solidFill>
                <a:latin typeface="Arial Black" pitchFamily="34" charset="0"/>
              </a:rPr>
              <a:t>fui paloma, </a:t>
            </a:r>
            <a:r>
              <a:rPr lang="es-ES" dirty="0" smtClean="0">
                <a:solidFill>
                  <a:srgbClr val="C00000"/>
                </a:solidFill>
                <a:latin typeface="Arial Black" pitchFamily="34" charset="0"/>
              </a:rPr>
              <a:t> por </a:t>
            </a:r>
            <a:r>
              <a:rPr lang="es-ES" dirty="0">
                <a:solidFill>
                  <a:srgbClr val="C00000"/>
                </a:solidFill>
                <a:latin typeface="Arial Black" pitchFamily="34" charset="0"/>
              </a:rPr>
              <a:t>querer ser gavilán</a:t>
            </a:r>
            <a:r>
              <a:rPr lang="es-ES" dirty="0" smtClean="0">
                <a:solidFill>
                  <a:srgbClr val="C00000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rgbClr val="C00000"/>
              </a:solidFill>
              <a:latin typeface="Arial Black" pitchFamily="34" charset="0"/>
            </a:endParaRPr>
          </a:p>
        </p:txBody>
      </p:sp>
      <p:pic>
        <p:nvPicPr>
          <p:cNvPr id="27654" name="Picture 6" descr="C:\Users\Usuario\Downloads\PNG HOMBRES 1\20174906eaf775fd2322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3971032"/>
            <a:ext cx="2350579" cy="2886968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C:\Users\Usuario\Downloads\CORAZONES GUAPOS GRANDES\3e803f2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9512" y="6093296"/>
            <a:ext cx="8964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Amiga,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 hay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que ver como es el amor,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 que vuelve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a quien lo toma, </a:t>
            </a:r>
            <a:br>
              <a:rPr lang="es-ES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gavilán o paloma.</a:t>
            </a:r>
          </a:p>
        </p:txBody>
      </p:sp>
    </p:spTree>
  </p:cSld>
  <p:clrMapOvr>
    <a:masterClrMapping/>
  </p:clrMapOvr>
  <p:transition advTm="14000"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PORTUGUES\JPGE\arendindewolken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Stjålet fra www.torbengeist.dk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62825" y="0"/>
            <a:ext cx="1781175" cy="1952625"/>
          </a:xfrm>
          <a:prstGeom prst="rect">
            <a:avLst/>
          </a:prstGeom>
          <a:noFill/>
        </p:spPr>
      </p:pic>
      <p:pic>
        <p:nvPicPr>
          <p:cNvPr id="29697" name="Picture 1" descr="C:\Users\Usuario\Downloads\PNG HOMBRES 1\0_74547_dff59898_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2204864"/>
            <a:ext cx="2376264" cy="346092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835696" y="6021288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Pobre tonto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, ingenuo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charlatán,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 que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fui paloma,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 por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querer ser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gavilán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305</Words>
  <Application>Microsoft Office PowerPoint</Application>
  <PresentationFormat>Presentación en pantalla (4:3)</PresentationFormat>
  <Paragraphs>50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26</cp:revision>
  <dcterms:created xsi:type="dcterms:W3CDTF">2013-02-10T15:19:31Z</dcterms:created>
  <dcterms:modified xsi:type="dcterms:W3CDTF">2013-02-10T18:43:59Z</dcterms:modified>
</cp:coreProperties>
</file>