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488" r:id="rId3"/>
    <p:sldId id="475" r:id="rId4"/>
    <p:sldId id="270" r:id="rId5"/>
    <p:sldId id="478" r:id="rId6"/>
    <p:sldId id="258" r:id="rId7"/>
    <p:sldId id="480" r:id="rId8"/>
    <p:sldId id="487" r:id="rId9"/>
    <p:sldId id="493" r:id="rId10"/>
    <p:sldId id="496" r:id="rId11"/>
    <p:sldId id="511" r:id="rId12"/>
    <p:sldId id="495" r:id="rId13"/>
    <p:sldId id="500" r:id="rId14"/>
    <p:sldId id="512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/RHUibXeNeq1QfVbgpFGw" hashData="GY6YaaNnFViiD7Nu1E+uIhj/wg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A97F83-722B-4A98-BA52-4415B53F1758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224ED-F7C8-49FE-8F4A-C4FD8B1607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15C2B-3EE0-40B2-8A38-610E9927D572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D03F-DD3F-455E-88DF-42D8B8A063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15C2B-3EE0-40B2-8A38-610E9927D572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D03F-DD3F-455E-88DF-42D8B8A063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15C2B-3EE0-40B2-8A38-610E9927D572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D03F-DD3F-455E-88DF-42D8B8A063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15C2B-3EE0-40B2-8A38-610E9927D572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D03F-DD3F-455E-88DF-42D8B8A063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15C2B-3EE0-40B2-8A38-610E9927D572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D03F-DD3F-455E-88DF-42D8B8A063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15C2B-3EE0-40B2-8A38-610E9927D572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D03F-DD3F-455E-88DF-42D8B8A063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15C2B-3EE0-40B2-8A38-610E9927D572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D03F-DD3F-455E-88DF-42D8B8A063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15C2B-3EE0-40B2-8A38-610E9927D572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D03F-DD3F-455E-88DF-42D8B8A063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15C2B-3EE0-40B2-8A38-610E9927D572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D03F-DD3F-455E-88DF-42D8B8A063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15C2B-3EE0-40B2-8A38-610E9927D572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D03F-DD3F-455E-88DF-42D8B8A063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15C2B-3EE0-40B2-8A38-610E9927D572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D03F-DD3F-455E-88DF-42D8B8A063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F9C66-AB41-497F-B2D0-AC3EEF6EFF2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15C2B-3EE0-40B2-8A38-610E9927D572}" type="datetimeFigureOut">
              <a:rPr lang="es-ES" smtClean="0"/>
              <a:pPr/>
              <a:t>05/06/2013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D03F-DD3F-455E-88DF-42D8B8A063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B851F3-2E4A-4D9D-99EE-6809C5DCC87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gif"/><Relationship Id="rId7" Type="http://schemas.openxmlformats.org/officeDocument/2006/relationships/image" Target="../media/image20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gif"/><Relationship Id="rId4" Type="http://schemas.openxmlformats.org/officeDocument/2006/relationships/image" Target="../media/image17.jpeg"/><Relationship Id="rId9" Type="http://schemas.openxmlformats.org/officeDocument/2006/relationships/image" Target="../media/image2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gif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28.jpeg"/><Relationship Id="rId4" Type="http://schemas.openxmlformats.org/officeDocument/2006/relationships/image" Target="../media/image27.gif"/><Relationship Id="rId9" Type="http://schemas.openxmlformats.org/officeDocument/2006/relationships/image" Target="../media/image32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openxmlformats.org/officeDocument/2006/relationships/image" Target="../media/image35.jpeg"/><Relationship Id="rId7" Type="http://schemas.openxmlformats.org/officeDocument/2006/relationships/image" Target="../media/image37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18.gif"/><Relationship Id="rId4" Type="http://schemas.openxmlformats.org/officeDocument/2006/relationships/image" Target="../media/image31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13" Type="http://schemas.openxmlformats.org/officeDocument/2006/relationships/image" Target="../media/image51.gif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12" Type="http://schemas.openxmlformats.org/officeDocument/2006/relationships/image" Target="../media/image50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eg"/><Relationship Id="rId11" Type="http://schemas.openxmlformats.org/officeDocument/2006/relationships/image" Target="../media/image49.gif"/><Relationship Id="rId5" Type="http://schemas.openxmlformats.org/officeDocument/2006/relationships/image" Target="../media/image43.jpeg"/><Relationship Id="rId10" Type="http://schemas.openxmlformats.org/officeDocument/2006/relationships/image" Target="../media/image48.jpeg"/><Relationship Id="rId4" Type="http://schemas.openxmlformats.org/officeDocument/2006/relationships/image" Target="../media/image42.jpeg"/><Relationship Id="rId9" Type="http://schemas.openxmlformats.org/officeDocument/2006/relationships/image" Target="../media/image47.gif"/><Relationship Id="rId14" Type="http://schemas.openxmlformats.org/officeDocument/2006/relationships/image" Target="../media/image5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22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gif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32.gif"/><Relationship Id="rId4" Type="http://schemas.openxmlformats.org/officeDocument/2006/relationships/image" Target="../media/image1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bm6m53ocik7kj7otpls3cjm551e3af7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Letras-y-Numeros_Mariposas_Mariposa-05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285728"/>
            <a:ext cx="406643" cy="704848"/>
          </a:xfrm>
          <a:prstGeom prst="rect">
            <a:avLst/>
          </a:prstGeom>
        </p:spPr>
      </p:pic>
      <p:pic>
        <p:nvPicPr>
          <p:cNvPr id="5" name="4 Imagen" descr="Letras-y-Numeros_Mariposas_Mariposa-1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472" y="214290"/>
            <a:ext cx="291428" cy="704848"/>
          </a:xfrm>
          <a:prstGeom prst="rect">
            <a:avLst/>
          </a:prstGeom>
        </p:spPr>
      </p:pic>
      <p:pic>
        <p:nvPicPr>
          <p:cNvPr id="6" name="5 Imagen" descr="Letras-y-Numeros_Mariposas_Mariposa-2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1142984"/>
            <a:ext cx="393088" cy="704848"/>
          </a:xfrm>
          <a:prstGeom prst="rect">
            <a:avLst/>
          </a:prstGeom>
        </p:spPr>
      </p:pic>
      <p:pic>
        <p:nvPicPr>
          <p:cNvPr id="7" name="6 Imagen" descr="Letras-y-Numeros_Mariposas_Mariposa-01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1472" y="928670"/>
            <a:ext cx="501526" cy="704848"/>
          </a:xfrm>
          <a:prstGeom prst="rect">
            <a:avLst/>
          </a:prstGeom>
        </p:spPr>
      </p:pic>
      <p:pic>
        <p:nvPicPr>
          <p:cNvPr id="8" name="7 Imagen" descr="Letras-y-Numeros_Mariposas_Mariposa-1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71538" y="785794"/>
            <a:ext cx="261891" cy="633410"/>
          </a:xfrm>
          <a:prstGeom prst="rect">
            <a:avLst/>
          </a:prstGeom>
        </p:spPr>
      </p:pic>
      <p:pic>
        <p:nvPicPr>
          <p:cNvPr id="9" name="8 Imagen" descr="Letras-y-Numeros_Mariposas_Mariposa-19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357290" y="571480"/>
            <a:ext cx="363070" cy="685798"/>
          </a:xfrm>
          <a:prstGeom prst="rect">
            <a:avLst/>
          </a:prstGeom>
        </p:spPr>
      </p:pic>
      <p:pic>
        <p:nvPicPr>
          <p:cNvPr id="10" name="9 Imagen" descr="Letras-y-Numeros_Mariposas_Mariposa-04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2844" y="2000240"/>
            <a:ext cx="428628" cy="636819"/>
          </a:xfrm>
          <a:prstGeom prst="rect">
            <a:avLst/>
          </a:prstGeom>
        </p:spPr>
      </p:pic>
      <p:pic>
        <p:nvPicPr>
          <p:cNvPr id="11" name="10 Imagen" descr="Letras-y-Numeros_Mariposas_Mariposa-05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472" y="2071678"/>
            <a:ext cx="406643" cy="704848"/>
          </a:xfrm>
          <a:prstGeom prst="rect">
            <a:avLst/>
          </a:prstGeom>
        </p:spPr>
      </p:pic>
      <p:pic>
        <p:nvPicPr>
          <p:cNvPr id="12" name="11 Imagen" descr="Letras-y-Numeros_Mariposas_Mariposa-1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857496"/>
            <a:ext cx="357190" cy="863901"/>
          </a:xfrm>
          <a:prstGeom prst="rect">
            <a:avLst/>
          </a:prstGeom>
        </p:spPr>
      </p:pic>
      <p:pic>
        <p:nvPicPr>
          <p:cNvPr id="13" name="12 Imagen" descr="Letras-y-Numeros_Mariposas_Mariposa-01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7158" y="3000372"/>
            <a:ext cx="501526" cy="704848"/>
          </a:xfrm>
          <a:prstGeom prst="rect">
            <a:avLst/>
          </a:prstGeom>
        </p:spPr>
      </p:pic>
      <p:pic>
        <p:nvPicPr>
          <p:cNvPr id="14" name="13 Imagen" descr="Letras-y-Numeros_Mariposas_Mariposa-01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14810" y="500042"/>
            <a:ext cx="704850" cy="990600"/>
          </a:xfrm>
          <a:prstGeom prst="rect">
            <a:avLst/>
          </a:prstGeom>
        </p:spPr>
      </p:pic>
      <p:pic>
        <p:nvPicPr>
          <p:cNvPr id="16" name="15 Imagen" descr="Letras-y-Numeros_Mariposas_Mariposa-19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57224" y="3071810"/>
            <a:ext cx="357190" cy="674693"/>
          </a:xfrm>
          <a:prstGeom prst="rect">
            <a:avLst/>
          </a:prstGeom>
        </p:spPr>
      </p:pic>
      <p:pic>
        <p:nvPicPr>
          <p:cNvPr id="17" name="16 Imagen" descr="Letras-y-Numeros_Mariposas_Mariposa-1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21374443">
            <a:off x="3317545" y="30785"/>
            <a:ext cx="971550" cy="990600"/>
          </a:xfrm>
          <a:prstGeom prst="rect">
            <a:avLst/>
          </a:prstGeom>
        </p:spPr>
      </p:pic>
      <p:pic>
        <p:nvPicPr>
          <p:cNvPr id="18" name="17 Imagen" descr="Letras-y-Numeros_Mariposas_Mariposa-18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21266014">
            <a:off x="4761572" y="168234"/>
            <a:ext cx="571500" cy="990600"/>
          </a:xfrm>
          <a:prstGeom prst="rect">
            <a:avLst/>
          </a:prstGeom>
        </p:spPr>
      </p:pic>
      <p:pic>
        <p:nvPicPr>
          <p:cNvPr id="19" name="18 Imagen" descr="Letras-y-Numeros_Mariposas_Mariposa-09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20721304">
            <a:off x="5401271" y="412271"/>
            <a:ext cx="561975" cy="981075"/>
          </a:xfrm>
          <a:prstGeom prst="rect">
            <a:avLst/>
          </a:prstGeom>
        </p:spPr>
      </p:pic>
      <p:pic>
        <p:nvPicPr>
          <p:cNvPr id="20" name="19 Imagen" descr="Letras-y-Numeros_Mariposas_Mariposa-16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20760871">
            <a:off x="5969256" y="53225"/>
            <a:ext cx="561975" cy="990600"/>
          </a:xfrm>
          <a:prstGeom prst="rect">
            <a:avLst/>
          </a:prstGeom>
        </p:spPr>
      </p:pic>
      <p:pic>
        <p:nvPicPr>
          <p:cNvPr id="22" name="21 Imagen" descr="Letras-y-Numeros_Mariposas_Mariposa-15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500826" y="285728"/>
            <a:ext cx="628650" cy="990600"/>
          </a:xfrm>
          <a:prstGeom prst="rect">
            <a:avLst/>
          </a:prstGeom>
        </p:spPr>
      </p:pic>
      <p:pic>
        <p:nvPicPr>
          <p:cNvPr id="23" name="22 Imagen" descr="Letras-y-Numeros_Mariposas_Mariposa-19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143768" y="0"/>
            <a:ext cx="514350" cy="971550"/>
          </a:xfrm>
          <a:prstGeom prst="rect">
            <a:avLst/>
          </a:prstGeom>
        </p:spPr>
      </p:pic>
      <p:pic>
        <p:nvPicPr>
          <p:cNvPr id="24" name="23 Imagen" descr="Letras-y-Numeros_Mariposas_Mariposa-01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643834" y="214290"/>
            <a:ext cx="704850" cy="990600"/>
          </a:xfrm>
          <a:prstGeom prst="rect">
            <a:avLst/>
          </a:prstGeom>
        </p:spPr>
      </p:pic>
      <p:pic>
        <p:nvPicPr>
          <p:cNvPr id="25" name="24 Imagen" descr="Letras-y-Numeros_Mariposas_Mariposa-19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286776" y="0"/>
            <a:ext cx="514350" cy="971550"/>
          </a:xfrm>
          <a:prstGeom prst="rect">
            <a:avLst/>
          </a:prstGeom>
        </p:spPr>
      </p:pic>
      <p:pic>
        <p:nvPicPr>
          <p:cNvPr id="26" name="25 Imagen" descr="MARIPOSAS VOLANDO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21101762" flipH="1">
            <a:off x="1330606" y="937491"/>
            <a:ext cx="3097107" cy="1323097"/>
          </a:xfrm>
          <a:prstGeom prst="rect">
            <a:avLst/>
          </a:prstGeom>
        </p:spPr>
      </p:pic>
      <p:pic>
        <p:nvPicPr>
          <p:cNvPr id="27" name="Picture 13" descr="th_mariposas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142976" y="2428868"/>
            <a:ext cx="1876425" cy="1438275"/>
          </a:xfrm>
          <a:prstGeom prst="rect">
            <a:avLst/>
          </a:prstGeom>
          <a:noFill/>
        </p:spPr>
      </p:pic>
      <p:sp>
        <p:nvSpPr>
          <p:cNvPr id="28" name="27 CuadroTexto"/>
          <p:cNvSpPr txBox="1"/>
          <p:nvPr/>
        </p:nvSpPr>
        <p:spPr>
          <a:xfrm>
            <a:off x="2285984" y="6143644"/>
            <a:ext cx="14287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rgbClr val="7030A0"/>
                </a:solidFill>
                <a:latin typeface="Georgia" pitchFamily="18" charset="0"/>
              </a:rPr>
              <a:t>Automática</a:t>
            </a:r>
            <a:endParaRPr lang="es-ES" sz="1600" b="1" dirty="0">
              <a:solidFill>
                <a:srgbClr val="7030A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advClick="0" advTm="6000">
    <p:sndAc>
      <p:stSnd>
        <p:snd r:embed="rId2" name="EL VALS DE LAS MARIPOS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bm6m53ocik7kj7ot9464ad.jpg"/>
          <p:cNvPicPr>
            <a:picLocks noChangeAspect="1"/>
          </p:cNvPicPr>
          <p:nvPr/>
        </p:nvPicPr>
        <p:blipFill>
          <a:blip r:embed="rId2" cstate="print"/>
          <a:srcRect r="2343" b="3125"/>
          <a:stretch>
            <a:fillRect/>
          </a:stretch>
        </p:blipFill>
        <p:spPr>
          <a:xfrm>
            <a:off x="0" y="0"/>
            <a:ext cx="9217742" cy="6858000"/>
          </a:xfrm>
          <a:prstGeom prst="rect">
            <a:avLst/>
          </a:prstGeom>
        </p:spPr>
      </p:pic>
      <p:pic>
        <p:nvPicPr>
          <p:cNvPr id="3" name="2 Imagen" descr="0illu7g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749055" y="1751219"/>
            <a:ext cx="2105025" cy="2174440"/>
          </a:xfrm>
          <a:prstGeom prst="rect">
            <a:avLst/>
          </a:prstGeom>
        </p:spPr>
      </p:pic>
      <p:pic>
        <p:nvPicPr>
          <p:cNvPr id="4" name="3 Imagen" descr="46bm6m53ocik7kj7otpl5155c8054328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mtc162m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488" y="4071942"/>
            <a:ext cx="4457731" cy="1857388"/>
          </a:xfrm>
          <a:prstGeom prst="rect">
            <a:avLst/>
          </a:prstGeom>
        </p:spPr>
      </p:pic>
      <p:pic>
        <p:nvPicPr>
          <p:cNvPr id="6" name="5 Imagen" descr="46bm6m53ocik7kj7otpls3af7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7" name="6 Imagen" descr="0b9414b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5142431">
            <a:off x="197948" y="932449"/>
            <a:ext cx="2847975" cy="2752725"/>
          </a:xfrm>
          <a:prstGeom prst="rect">
            <a:avLst/>
          </a:prstGeom>
        </p:spPr>
      </p:pic>
      <p:pic>
        <p:nvPicPr>
          <p:cNvPr id="8" name="7 Imagen" descr="46bm6m53ocik7kj7otpls3cjm5SS515599b3a7d3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pic>
        <p:nvPicPr>
          <p:cNvPr id="9" name="8 Imagen" descr="1606b9f.jpg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85720" y="1571612"/>
            <a:ext cx="2914650" cy="3810000"/>
          </a:xfrm>
          <a:prstGeom prst="rect">
            <a:avLst/>
          </a:prstGeom>
        </p:spPr>
      </p:pic>
    </p:spTree>
  </p:cSld>
  <p:clrMapOvr>
    <a:masterClrMapping/>
  </p:clrMapOvr>
  <p:transition advClick="0" advTm="2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8.67362E-19 C 0.00868 0.00393 0.00695 0.01458 0.01059 0.0243 C 0.01164 0.02731 0.01337 0.02986 0.01511 0.03241 C 0.01754 0.03611 0.02275 0.04259 0.02275 0.04259 C 0.02448 0.04954 0.0257 0.05463 0.02882 0.06065 C 0.03056 0.06782 0.03247 0.07338 0.03629 0.07893 C 0.04011 0.09375 0.03507 0.07708 0.04098 0.08889 C 0.04514 0.09699 0.04549 0.10162 0.05295 0.10509 C 0.05608 0.11736 0.05191 0.10532 0.06216 0.11713 C 0.06354 0.11875 0.06372 0.12176 0.06511 0.12338 C 0.06736 0.12592 0.07032 0.12708 0.07275 0.1294 C 0.07535 0.13194 0.07795 0.13449 0.08021 0.1375 C 0.08143 0.13912 0.08195 0.1419 0.08334 0.14352 C 0.10729 0.17037 0.07848 0.13287 0.09549 0.15555 C 0.09914 0.1713 0.09358 0.15301 0.10157 0.16366 C 0.10261 0.16505 0.10209 0.16782 0.10295 0.16967 C 0.10677 0.1787 0.10764 0.17569 0.11059 0.1838 C 0.11389 0.19282 0.11545 0.19653 0.12118 0.20417 C 0.12535 0.21991 0.1408 0.2375 0.15157 0.24653 C 0.15782 0.26042 0.17136 0.28125 0.18021 0.29305 C 0.18334 0.29722 0.1875 0.29954 0.19098 0.30301 C 0.20278 0.32963 0.18733 0.29838 0.20295 0.31921 C 0.204 0.3206 0.20348 0.32361 0.20452 0.32523 C 0.20573 0.32708 0.20747 0.32801 0.20903 0.3294 C 0.21598 0.34745 0.20782 0.32963 0.21667 0.34143 C 0.2217 0.34815 0.22431 0.35787 0.23021 0.36366 C 0.24271 0.37592 0.23316 0.36319 0.24393 0.37592 C 0.25261 0.38611 0.25938 0.39653 0.27118 0.4 C 0.27604 0.4044 0.28004 0.40995 0.2849 0.41412 C 0.29219 0.42037 0.30139 0.42268 0.30903 0.42824 C 0.32205 0.43773 0.30764 0.43264 0.32275 0.43634 C 0.32969 0.44606 0.34497 0.44467 0.35452 0.44653 C 0.38073 0.45856 0.43195 0.44722 0.44549 0.44653 C 0.44983 0.44375 0.45486 0.44329 0.45903 0.44051 C 0.46094 0.43912 0.46181 0.43611 0.46354 0.43449 C 0.46702 0.43102 0.47032 0.43009 0.47431 0.42824 C 0.479 0.42199 0.48316 0.41921 0.48941 0.4162 C 0.49514 0.41065 0.49983 0.40833 0.50608 0.40417 C 0.51858 0.3875 0.50104 0.40856 0.51823 0.39606 C 0.52518 0.39097 0.53125 0.38356 0.53785 0.37778 C 0.55052 0.36667 0.53698 0.37731 0.55157 0.36157 C 0.55799 0.35463 0.56615 0.35023 0.57275 0.34352 C 0.59202 0.32384 0.56511 0.34653 0.58629 0.3294 C 0.59861 0.3081 0.59184 0.31505 0.60452 0.30509 C 0.60608 0.30162 0.60729 0.29815 0.60903 0.29491 C 0.61025 0.29259 0.6125 0.29143 0.61354 0.28889 C 0.6217 0.26991 0.60747 0.29097 0.61962 0.27477 C 0.6217 0.26667 0.62587 0.26018 0.62882 0.25255 C 0.63091 0.23704 0.63351 0.23542 0.63941 0.22222 C 0.63993 0.21944 0.64011 0.21667 0.64098 0.21412 C 0.64167 0.2118 0.64341 0.21042 0.64393 0.2081 C 0.64653 0.19653 0.64636 0.18727 0.65 0.17592 C 0.65417 0.13796 0.66129 0.0838 0.63941 0.05463 C 0.63629 0.03426 0.62639 0.02014 0.61667 0.00417 C 0.61459 0.00069 0.61424 -0.0044 0.61216 -0.0081 C 0.60695 -0.01759 0.6007 -0.02083 0.59393 -0.02824 C 0.57032 -0.05463 0.60486 -0.02107 0.5757 -0.04838 C 0.57223 -0.05556 0.56979 -0.05995 0.56354 -0.0625 C 0.54358 -0.08102 0.56997 -0.07593 0.52726 -0.07269 C 0.51927 -0.06898 0.5158 -0.0632 0.51059 -0.0544 C 0.50747 -0.04213 0.49931 -0.03287 0.49393 -0.02222 C 0.49271 -0.01968 0.49184 -0.0169 0.49098 -0.01412 C 0.49028 -0.01227 0.49028 -0.00995 0.48941 -0.0081 C 0.4882 -0.00579 0.48611 -0.00417 0.4849 -0.00185 C 0.48091 0.00532 0.47986 0.01296 0.4757 0.02037 C 0.47396 0.02801 0.47414 0.0287 0.46962 0.03634 C 0.46736 0.04005 0.46216 0.04653 0.46216 0.04653 C 0.46025 0.05926 0.4566 0.06967 0.45157 0.08079 C 0.44948 0.09421 0.44462 0.10764 0.43941 0.11921 C 0.4349 0.14259 0.43334 0.1618 0.4349 0.18588 C 0.43264 0.20255 0.43229 0.20949 0.4257 0.22222 C 0.42327 0.2368 0.42674 0.225 0.41962 0.23449 C 0.41841 0.23611 0.41806 0.23889 0.41667 0.24051 C 0.4066 0.25231 0.39618 0.25625 0.38334 0.25856 C 0.37813 0.26204 0.37309 0.26458 0.36823 0.26875 C 0.32986 0.26736 0.29132 0.26736 0.25295 0.26481 C 0.25157 0.26481 0.25104 0.2618 0.25 0.26065 C 0.24618 0.25648 0.24549 0.25671 0.24098 0.25463 C 0.23334 0.23981 0.22986 0.20069 0.24098 0.18588 C 0.24202 0.1831 0.24236 0.17986 0.24393 0.17778 C 0.24653 0.1743 0.25295 0.16967 0.25295 0.16967 C 0.26528 0.17153 0.27952 0.17338 0.29098 0.17986 C 0.29966 0.18472 0.30226 0.19606 0.31216 0.19606 " pathEditMode="relative" ptsTypes="ffffffffffffffffffffffffffffffffffffffffffffffffffffffffffffffffffffffffffffffffff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5" presetClass="path" presetSubtype="0" accel="50000" decel="50000" autoRev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C -0.022 -0.02267  -0.033 -0.06133  -0.027 -0.1  C -0.024 -0.11333  -0.02 -0.12667  -0.014 -0.13733  C -0.01 -0.10667  0.004 -0.07867  0.025 -0.06133  C 0.025 -0.09867  0.041 -0.13467  0.068 -0.15067  C 0.077 -0.15733  0.087 -0.16  0.097 -0.16133  C 0.082 -0.13867  0.074 -0.10667  0.077 -0.07333  C 0.099 -0.09733  0.13 -0.10267  0.157 -0.08533  C 0.166 -0.08  0.175 -0.07067  0.181 -0.06133  C 0.158 -0.064  0.134 -0.052  0.117 -0.028  C 0.144 -0.02  0.167 0.008  0.174 0.04667  C 0.176 0.06  0.176 0.07333  0.174 0.08667  C 0.161 0.06133  0.139 0.044  0.115 0.04133  C 0.127 0.07467  0.124 0.116  0.106 0.14667  C 0.099 0.15733  0.091 0.16667  0.082 0.172  C 0.089 0.14267  0.085 0.10933  0.072 0.08267  C 0.06 0.116  0.034 0.13867  0.004 0.13867  C -0.007 0.13867  -0.017 0.136  -0.026 0.13067  C -0.004 0.12  0.013 0.09467  0.021 0.064  C -0.007 0.072  -0.036 0.06  -0.055 0.02933  C -0.062 0.01733  -0.066 0.00533  -0.069 -0.008  C -0.049 0.00933  -0.023 0.012  0 0  Z" pathEditMode="relative" ptsTypes="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67 0.05333  C 0.081 0.06533  0.102 0.072  0.124 0.072  C 0.149 0.072  0.169 0.06533  0.183 0.05333  L 0.25 0  E" pathEditMode="relative" ptsTypes="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0.jpg"/>
          <p:cNvPicPr>
            <a:picLocks noChangeAspect="1"/>
          </p:cNvPicPr>
          <p:nvPr/>
        </p:nvPicPr>
        <p:blipFill>
          <a:blip r:embed="rId2" cstate="print"/>
          <a:srcRect t="63574" r="2343" b="3125"/>
          <a:stretch>
            <a:fillRect/>
          </a:stretch>
        </p:blipFill>
        <p:spPr>
          <a:xfrm>
            <a:off x="0" y="4500570"/>
            <a:ext cx="9144000" cy="2357430"/>
          </a:xfrm>
          <a:prstGeom prst="rect">
            <a:avLst/>
          </a:prstGeom>
        </p:spPr>
      </p:pic>
      <p:pic>
        <p:nvPicPr>
          <p:cNvPr id="6" name="5 Imagen" descr="180.jpg"/>
          <p:cNvPicPr>
            <a:picLocks noChangeAspect="1"/>
          </p:cNvPicPr>
          <p:nvPr/>
        </p:nvPicPr>
        <p:blipFill>
          <a:blip r:embed="rId2" cstate="print"/>
          <a:srcRect r="2343" b="68718"/>
          <a:stretch>
            <a:fillRect/>
          </a:stretch>
        </p:blipFill>
        <p:spPr>
          <a:xfrm>
            <a:off x="0" y="0"/>
            <a:ext cx="9144000" cy="2285992"/>
          </a:xfrm>
          <a:prstGeom prst="rect">
            <a:avLst/>
          </a:prstGeom>
        </p:spPr>
      </p:pic>
      <p:pic>
        <p:nvPicPr>
          <p:cNvPr id="7" name="6 Imagen" descr="180.jpg"/>
          <p:cNvPicPr>
            <a:picLocks noChangeAspect="1"/>
          </p:cNvPicPr>
          <p:nvPr/>
        </p:nvPicPr>
        <p:blipFill>
          <a:blip r:embed="rId2" cstate="print"/>
          <a:srcRect t="63574" r="2343" b="3125"/>
          <a:stretch>
            <a:fillRect/>
          </a:stretch>
        </p:blipFill>
        <p:spPr>
          <a:xfrm>
            <a:off x="0" y="4500570"/>
            <a:ext cx="9144000" cy="2357430"/>
          </a:xfrm>
          <a:prstGeom prst="rect">
            <a:avLst/>
          </a:prstGeom>
        </p:spPr>
      </p:pic>
      <p:pic>
        <p:nvPicPr>
          <p:cNvPr id="9" name="8 Imagen" descr="180.jpg"/>
          <p:cNvPicPr>
            <a:picLocks noChangeAspect="1"/>
          </p:cNvPicPr>
          <p:nvPr/>
        </p:nvPicPr>
        <p:blipFill>
          <a:blip r:embed="rId2" cstate="print"/>
          <a:srcRect r="2343" b="68718"/>
          <a:stretch>
            <a:fillRect/>
          </a:stretch>
        </p:blipFill>
        <p:spPr>
          <a:xfrm>
            <a:off x="-1" y="0"/>
            <a:ext cx="9143999" cy="2285992"/>
          </a:xfrm>
          <a:prstGeom prst="rect">
            <a:avLst/>
          </a:prstGeom>
        </p:spPr>
      </p:pic>
      <p:pic>
        <p:nvPicPr>
          <p:cNvPr id="10" name="9 Imagen" descr="180.jpg"/>
          <p:cNvPicPr>
            <a:picLocks noChangeAspect="1"/>
          </p:cNvPicPr>
          <p:nvPr/>
        </p:nvPicPr>
        <p:blipFill>
          <a:blip r:embed="rId2" cstate="print"/>
          <a:srcRect t="31282" r="51171" b="36426"/>
          <a:stretch>
            <a:fillRect/>
          </a:stretch>
        </p:blipFill>
        <p:spPr>
          <a:xfrm>
            <a:off x="0" y="2285992"/>
            <a:ext cx="4572000" cy="2214578"/>
          </a:xfrm>
          <a:prstGeom prst="rect">
            <a:avLst/>
          </a:prstGeom>
        </p:spPr>
      </p:pic>
      <p:pic>
        <p:nvPicPr>
          <p:cNvPr id="11" name="10 Imagen" descr="180.jpg"/>
          <p:cNvPicPr>
            <a:picLocks noChangeAspect="1"/>
          </p:cNvPicPr>
          <p:nvPr/>
        </p:nvPicPr>
        <p:blipFill>
          <a:blip r:embed="rId2" cstate="print"/>
          <a:srcRect l="48828" t="31282" r="2343" b="36426"/>
          <a:stretch>
            <a:fillRect/>
          </a:stretch>
        </p:blipFill>
        <p:spPr>
          <a:xfrm>
            <a:off x="4572000" y="2285992"/>
            <a:ext cx="4572000" cy="2214578"/>
          </a:xfrm>
          <a:prstGeom prst="rect">
            <a:avLst/>
          </a:prstGeom>
        </p:spPr>
      </p:pic>
      <p:pic>
        <p:nvPicPr>
          <p:cNvPr id="16" name="15 Imagen" descr="180.jpg"/>
          <p:cNvPicPr>
            <a:picLocks noChangeAspect="1"/>
          </p:cNvPicPr>
          <p:nvPr/>
        </p:nvPicPr>
        <p:blipFill>
          <a:blip r:embed="rId2" cstate="print"/>
          <a:srcRect t="31282" r="51171" b="36426"/>
          <a:stretch>
            <a:fillRect/>
          </a:stretch>
        </p:blipFill>
        <p:spPr>
          <a:xfrm>
            <a:off x="0" y="2285992"/>
            <a:ext cx="4572000" cy="2214578"/>
          </a:xfrm>
          <a:prstGeom prst="rect">
            <a:avLst/>
          </a:prstGeom>
        </p:spPr>
      </p:pic>
      <p:pic>
        <p:nvPicPr>
          <p:cNvPr id="17" name="16 Imagen" descr="180.jpg"/>
          <p:cNvPicPr>
            <a:picLocks noChangeAspect="1"/>
          </p:cNvPicPr>
          <p:nvPr/>
        </p:nvPicPr>
        <p:blipFill>
          <a:blip r:embed="rId2" cstate="print"/>
          <a:srcRect l="48828" t="31282" r="2343" b="36426"/>
          <a:stretch>
            <a:fillRect/>
          </a:stretch>
        </p:blipFill>
        <p:spPr>
          <a:xfrm>
            <a:off x="4572000" y="2285992"/>
            <a:ext cx="4572000" cy="2214578"/>
          </a:xfrm>
          <a:prstGeom prst="rect">
            <a:avLst/>
          </a:prstGeom>
        </p:spPr>
      </p:pic>
      <p:pic>
        <p:nvPicPr>
          <p:cNvPr id="1027" name="Picture 3" descr="D:\Disco local D\Varios\IMÁGENES-VARIAS-gif-rosas\c3641f1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62653">
            <a:off x="3425313" y="293372"/>
            <a:ext cx="2143125" cy="18573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bm6m53ocik7kj7otpls3cjDSm551559883a25a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46bm6m53ocik7kj7otpls3cjm55eae11c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185409">
            <a:off x="1259459" y="2237408"/>
            <a:ext cx="1333500" cy="913555"/>
          </a:xfrm>
          <a:prstGeom prst="rect">
            <a:avLst/>
          </a:prstGeom>
        </p:spPr>
      </p:pic>
      <p:pic>
        <p:nvPicPr>
          <p:cNvPr id="5" name="4 Imagen" descr="46bm6m53ocik7kj7otpls3cjm51b3f406.jpg"/>
          <p:cNvPicPr>
            <a:picLocks noChangeAspect="1"/>
          </p:cNvPicPr>
          <p:nvPr/>
        </p:nvPicPr>
        <p:blipFill>
          <a:blip r:embed="rId5" cstate="print"/>
          <a:srcRect l="5468" b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c6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0088592">
            <a:off x="6500826" y="4357694"/>
            <a:ext cx="1562100" cy="1285875"/>
          </a:xfrm>
          <a:prstGeom prst="rect">
            <a:avLst/>
          </a:prstGeom>
        </p:spPr>
      </p:pic>
      <p:pic>
        <p:nvPicPr>
          <p:cNvPr id="7" name="6 Imagen" descr="46bm6m53ocik7kj7otpls3cj3e3af7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1c5.gxxif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6591289">
            <a:off x="9031300" y="4977103"/>
            <a:ext cx="1595442" cy="1196582"/>
          </a:xfrm>
          <a:prstGeom prst="rect">
            <a:avLst/>
          </a:prstGeom>
        </p:spPr>
      </p:pic>
      <p:pic>
        <p:nvPicPr>
          <p:cNvPr id="10" name="9 Imagen" descr="5588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4716659"/>
            <a:ext cx="1643042" cy="2141341"/>
          </a:xfrm>
          <a:prstGeom prst="rect">
            <a:avLst/>
          </a:prstGeom>
        </p:spPr>
      </p:pic>
    </p:spTree>
  </p:cSld>
  <p:clrMapOvr>
    <a:masterClrMapping/>
  </p:clrMapOvr>
  <p:transition advClick="0" advTm="2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0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9 0.01274 C 0.00365 0.01574 0.01632 0.02223 0.02951 0.02686 C 0.03594 0.03241 0.0434 0.03774 0.05069 0.04098 C 0.05486 0.04653 0.0599 0.05 0.06441 0.0551 C 0.06875 0.05996 0.0724 0.06621 0.07656 0.0713 C 0.07865 0.0801 0.08038 0.08889 0.08264 0.09746 C 0.08576 0.12547 0.08524 0.1544 0.08854 0.18241 C 0.08976 0.19329 0.09375 0.20926 0.09774 0.21875 C 0.09948 0.22292 0.10382 0.23079 0.10382 0.23102 C 0.10694 0.24954 0.1026 0.23079 0.10833 0.24306 C 0.11076 0.24838 0.11059 0.25556 0.11285 0.26112 C 0.11458 0.26528 0.11771 0.26875 0.11892 0.27338 C 0.11944 0.27547 0.11944 0.27778 0.12049 0.2794 C 0.1217 0.28125 0.12344 0.28195 0.125 0.28334 C 0.12882 0.29144 0.12708 0.29468 0.13403 0.29746 C 0.13629 0.30625 0.14583 0.3176 0.15226 0.32176 C 0.15504 0.3257 0.15868 0.32801 0.16129 0.33195 C 0.16927 0.34445 0.15347 0.33195 0.16892 0.3419 C 0.17535 0.35116 0.16736 0.34121 0.17795 0.34815 C 0.17917 0.34908 0.17986 0.35093 0.18108 0.35209 C 0.18698 0.35718 0.1934 0.36135 0.19931 0.36621 C 0.20243 0.36875 0.20642 0.36875 0.2099 0.37037 C 0.22379 0.37732 0.23785 0.38195 0.25226 0.38635 C 0.2684 0.38496 0.28472 0.38565 0.30069 0.38241 C 0.31806 0.37894 0.33229 0.34514 0.34774 0.33797 C 0.34965 0.33056 0.35226 0.32755 0.35382 0.31968 C 0.35052 0.31112 0.34844 0.31181 0.35226 0.31181 " pathEditMode="relative" rAng="0" ptsTypes="ffffffffffffffffffffffffffA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" y="187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C -0.0217 0.00995 -0.04583 0.0125 -0.06666 0.02639 C -0.07482 0.03171 -0.08211 0.03935 -0.08941 0.04653 C -0.09236 0.0493 -0.09843 0.05463 -0.09843 0.05463 C -0.10364 0.06458 -0.1 0.05926 -0.11059 0.06875 C -0.11406 0.07199 -0.11614 0.07754 -0.11961 0.08078 C -0.12118 0.08217 -0.12274 0.08356 -0.1243 0.08495 C -0.1276 0.09907 -0.12291 0.08194 -0.13038 0.09699 C -0.13125 0.09884 -0.13073 0.10139 -0.13177 0.10301 C -0.13281 0.10463 -0.13472 0.1044 -0.13628 0.10509 C -0.13889 0.11504 -0.14305 0.12222 -0.14843 0.1294 C -0.15191 0.14259 -0.15225 0.1493 -0.16059 0.15764 C -0.16145 0.16134 -0.1651 0.17338 -0.16666 0.17592 C -0.16823 0.17847 -0.17083 0.17963 -0.17274 0.18194 C -0.1868 0.19838 -0.17482 0.1868 -0.18489 0.19606 C -0.19496 0.21666 -0.22986 0.21296 -0.24548 0.21389 C -0.27361 0.20949 -0.26319 0.21435 -0.27725 0.20208 C -0.27951 0.19768 -0.2802 0.19143 -0.28333 0.18796 C -0.28489 0.18611 -0.29253 0.1831 -0.29548 0.18194 C -0.29652 0.18055 -0.29722 0.1787 -0.29843 0.17778 C -0.30139 0.17592 -0.30764 0.17384 -0.30764 0.17384 C -0.31927 0.15741 -0.35191 0.16018 -0.36666 0.15764 C -0.40295 0.15116 -0.43489 0.14491 -0.47118 0.14143 C -0.48975 0.13356 -0.5059 0.11921 -0.5243 0.11111 C -0.52708 0.10555 -0.52691 0.10393 -0.53177 0.10116 C -0.53472 0.0993 -0.54097 0.09699 -0.54097 0.09699 C -0.54583 0.08727 -0.55243 0.08241 -0.55902 0.07477 C -0.57812 0.05278 -0.55173 0.0831 -0.56666 0.06273 C -0.56857 0.06018 -0.57777 0.0537 -0.57882 0.05254 C -0.58472 0.04653 -0.5868 0.04074 -0.59097 0.03241 C -0.59618 0.02222 -0.60416 0.01643 -0.60902 0.00602 C -0.6125 -0.01134 -0.60781 0.00741 -0.6151 -0.0081 C -0.62048 -0.01945 -0.62135 -0.02454 -0.6243 -0.03634 C -0.62326 -0.05463 -0.62586 -0.06644 -0.61666 -0.07871 C -0.61389 -0.08959 -0.60816 -0.09931 -0.6 -0.10301 C -0.58923 -0.11713 -0.57691 -0.12616 -0.56215 -0.13125 C -0.55677 -0.1382 -0.56041 -0.13449 -0.55 -0.13935 C -0.54531 -0.14144 -0.53836 -0.15394 -0.53489 -0.15556 C -0.53003 -0.15764 -0.52465 -0.1581 -0.51961 -0.15949 C -0.49687 -0.15695 -0.4743 -0.15394 -0.45156 -0.15139 C -0.43836 -0.14746 -0.42552 -0.14352 -0.41215 -0.14144 C -0.41007 -0.14074 -0.40798 -0.14028 -0.40607 -0.13935 C -0.40399 -0.1382 -0.40225 -0.13611 -0.4 -0.13519 C -0.38628 -0.12963 -0.37274 -0.12801 -0.35902 -0.12107 C -0.35434 -0.11875 -0.35017 -0.11505 -0.34548 -0.11297 C -0.32361 -0.10371 -0.30121 -0.09884 -0.27882 -0.09283 C -0.25711 -0.08681 -0.23836 -0.07801 -0.21666 -0.07477 C -0.20451 -0.0706 -0.19045 -0.06806 -0.17882 -0.0625 C -0.15486 -0.05116 -0.17569 -0.05579 -0.15156 -0.05255 C -0.11892 -0.03773 -0.06684 -0.04908 -0.03941 -0.05047 C -0.01857 -0.05949 0.00295 -0.06736 0.02431 -0.07477 C 0.03542 -0.08357 0.04861 -0.0875 0.05764 -0.10093 C 0.05973 -0.10417 0.06146 -0.10787 0.06372 -0.11111 C 0.06702 -0.11597 0.07431 -0.12523 0.07431 -0.12523 C 0.0757 -0.13125 0.07882 -0.14329 0.07882 -0.14329 C 0.07674 -0.15255 0.07639 -0.16482 0.07118 -0.17176 C 0.06823 -0.1831 0.06806 -0.18403 0.06059 -0.19398 C 0.05799 -0.19746 0.05712 -0.20255 0.05452 -0.20602 C 0.054 -0.2081 0.054 -0.21065 0.05295 -0.21204 C 0.05191 -0.21343 0.04983 -0.21297 0.04844 -0.21412 C 0.03716 -0.22431 0.05018 -0.21736 0.03941 -0.22222 C 0.03629 -0.22824 0.0316 -0.2338 0.02726 -0.23843 C 0.02448 -0.24144 0.01823 -0.2463 0.01823 -0.2463 C 0.01459 -0.25347 0.00782 -0.25996 0.00157 -0.2625 C -0.00451 -0.2706 -0.01215 -0.27315 -0.01961 -0.27871 C -0.02864 -0.28542 -0.03211 -0.29005 -0.04236 -0.29283 C -0.04843 -0.3007 -0.05225 -0.30278 -0.06059 -0.30509 C -0.06892 -0.31551 -0.05625 -0.30116 -0.07118 -0.31111 C -0.07413 -0.31297 -0.07604 -0.3169 -0.07882 -0.31922 C -0.08333 -0.32315 -0.08559 -0.32222 -0.08941 -0.32732 C -0.09114 -0.32963 -0.09201 -0.3331 -0.09392 -0.33519 C -0.09739 -0.33912 -0.10243 -0.33959 -0.10607 -0.34329 C -0.11458 -0.35209 -0.121 -0.36227 -0.13038 -0.36968 C -0.13819 -0.38542 -0.12812 -0.36783 -0.13784 -0.37778 C -0.1533 -0.39375 -0.14114 -0.38704 -0.15156 -0.3919 C -0.1552 -0.40209 -0.15902 -0.40579 -0.1651 -0.41412 C -0.18211 -0.43727 -0.16319 -0.41875 -0.17569 -0.43033 C -0.18073 -0.44051 -0.18541 -0.45648 -0.19236 -0.46459 C -0.19705 -0.47014 -0.20451 -0.47408 -0.21059 -0.47662 C -0.2276 -0.49236 -0.26493 -0.48403 -0.28489 -0.48287 C -0.30243 -0.47477 -0.31823 -0.46343 -0.33489 -0.45255 C -0.3375 -0.44051 -0.33402 -0.45139 -0.34097 -0.44236 C -0.34757 -0.4338 -0.35382 -0.41667 -0.35902 -0.40602 C -0.35659 -0.39074 -0.35764 -0.38449 -0.34705 -0.37963 C -0.33767 -0.36759 -0.34757 -0.37824 -0.33628 -0.37176 C -0.33159 -0.36898 -0.32795 -0.36574 -0.32274 -0.36366 C -0.32777 -0.36134 -0.32569 -0.36158 -0.32882 -0.36158 " pathEditMode="relative" ptsTypes="ffffffffffffffffffffffffffffffffffffffffffffffffffffffffffffffffffffffffffffffffffffffA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000"/>
                            </p:stCondLst>
                            <p:childTnLst>
                              <p:par>
                                <p:cTn id="3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037E-7 C -0.02101 -0.00324 -0.03889 -0.00856 -0.05937 -0.01458 C -0.09306 -0.01296 -0.12448 -0.00648 -0.15781 -0.00416 C -0.16753 0.00023 -0.17726 0.00023 -0.1875 0.00209 C -0.19514 0.00348 -0.20191 0.00903 -0.20937 0.01042 C -0.22882 0.01412 -0.21215 0.01111 -0.2375 0.01459 C -0.2474 0.01598 -0.26719 0.01875 -0.26719 0.01875 C -0.29809 0.01621 -0.3151 0.01436 -0.34219 0.00625 C -0.36875 0.00787 -0.36823 0.00602 -0.38594 0.01042 C -0.39115 0.01181 -0.40156 0.01459 -0.40156 0.01459 C -0.41024 0.02223 -0.40208 0.01644 -0.41562 0.02084 C -0.42326 0.02338 -0.42969 0.02709 -0.4375 0.02917 C -0.45851 0.04306 -0.48351 0.04213 -0.50625 0.04584 C -0.55556 0.05394 -0.60122 0.05857 -0.65156 0.06042 C -0.67778 0.06297 -0.67083 0.06412 -0.69844 0.05834 C -0.70642 0.05672 -0.71372 0.04861 -0.72187 0.04584 C -0.73559 0.03125 -0.75017 0.01389 -0.76719 0.00625 C -0.77535 -0.00185 -0.78281 -0.0074 -0.79219 -0.0125 C -0.79757 -0.01967 -0.80278 -0.02152 -0.80937 -0.02708 C -0.81944 -0.03564 -0.82882 -0.04259 -0.84062 -0.04583 C -0.84219 -0.04722 -0.84392 -0.04838 -0.84531 -0.05 C -0.84705 -0.05185 -0.84826 -0.05463 -0.85 -0.05625 C -0.8559 -0.0618 -0.86042 -0.06389 -0.86406 -0.07291 C -0.86632 -0.07847 -0.86823 -0.08402 -0.87031 -0.08958 C -0.87135 -0.09236 -0.87344 -0.09791 -0.87344 -0.09791 C -0.87187 -0.10648 -0.86979 -0.11273 -0.86719 -0.12083 C -0.8658 -0.12523 -0.8651 -0.13194 -0.8625 -0.13541 C -0.8599 -0.13889 -0.85312 -0.14375 -0.85312 -0.14375 C -0.84601 -0.16273 -0.83212 -0.17152 -0.81875 -0.18125 C -0.81545 -0.18356 -0.81302 -0.18796 -0.80937 -0.18958 C -0.80312 -0.19236 -0.79062 -0.19791 -0.79062 -0.19791 C -0.76788 -0.19652 -0.74444 -0.19676 -0.72187 -0.19166 C -0.71007 -0.18379 -0.68281 -0.18333 -0.68281 -0.18333 C -0.67795 -0.18171 -0.67361 -0.17847 -0.66875 -0.17708 C -0.66684 -0.17639 -0.6434 -0.17314 -0.64219 -0.17291 C -0.61146 -0.16319 -0.62465 -0.16597 -0.60312 -0.1625 C -0.58889 -0.15486 -0.57587 -0.15023 -0.56094 -0.14583 C -0.52118 -0.11944 -0.47483 -0.11481 -0.43125 -0.11041 C -0.42083 -0.1118 -0.41024 -0.11227 -0.4 -0.11458 C -0.39149 -0.11643 -0.3842 -0.12777 -0.37674 -0.13125 C -0.36979 -0.13426 -0.36319 -0.13865 -0.35625 -0.14166 C -0.34913 -0.1493 -0.34115 -0.15532 -0.33281 -0.16041 C -0.32986 -0.16227 -0.32344 -0.16458 -0.32344 -0.16458 C -0.3224 -0.16666 -0.3217 -0.16921 -0.32031 -0.17083 C -0.31753 -0.17407 -0.31094 -0.17916 -0.31094 -0.17916 C -0.30434 -0.19236 -0.31181 -0.18009 -0.30312 -0.1875 C -0.29878 -0.1912 -0.29549 -0.19791 -0.29062 -0.2 C -0.28906 -0.20069 -0.28733 -0.20092 -0.28594 -0.20208 C -0.27847 -0.20764 -0.27396 -0.21481 -0.26719 -0.22083 C -0.2651 -0.225 -0.26302 -0.22916 -0.26094 -0.23333 C -0.25851 -0.23819 -0.25781 -0.25 -0.25781 -0.25 C -0.25955 -0.25463 -0.26007 -0.26041 -0.2625 -0.26458 C -0.2684 -0.27453 -0.27517 -0.2824 -0.28437 -0.28541 C -0.28698 -0.2875 -0.28976 -0.28935 -0.29219 -0.29166 C -0.29392 -0.29352 -0.29497 -0.29652 -0.29687 -0.29791 C -0.30122 -0.30115 -0.31042 -0.30393 -0.31562 -0.30625 C -0.33056 -0.32106 -0.34705 -0.31852 -0.36562 -0.32083 C -0.4033 -0.33194 -0.44288 -0.33657 -0.48125 -0.34166 C -0.52795 -0.34074 -0.57049 -0.34213 -0.61562 -0.33541 C -0.62205 -0.33333 -0.62812 -0.32986 -0.63437 -0.32708 C -0.63837 -0.31898 -0.64306 -0.31551 -0.65 -0.3125 C -0.65816 -0.29884 -0.66753 -0.28657 -0.67344 -0.27083 C -0.67135 -0.25393 -0.67066 -0.23703 -0.65937 -0.22708 C -0.6533 -0.21088 -0.63958 -0.19814 -0.62656 -0.19375 C -0.61875 -0.1868 -0.60903 -0.18495 -0.6 -0.18125 C -0.58906 -0.17685 -0.57847 -0.17129 -0.56719 -0.16875 C -0.55694 -0.1618 -0.54549 -0.1625 -0.53437 -0.15833 C -0.51493 -0.15092 -0.49358 -0.14467 -0.47344 -0.14166 C -0.44549 -0.12916 -0.41875 -0.14166 -0.39062 -0.14583 C -0.37865 -0.14768 -0.36667 -0.14861 -0.35469 -0.15 C -0.34444 -0.15301 -0.33524 -0.15764 -0.325 -0.16041 C -0.31094 -0.17176 -0.29531 -0.17731 -0.27969 -0.18333 C -0.26493 -0.18171 -0.26233 -0.1831 -0.25 -0.17708 C -0.2408 -0.17268 -0.24167 -0.16736 -0.23125 -0.16458 C -0.2224 -0.15578 -0.21354 -0.14421 -0.20312 -0.13958 C -0.19375 -0.13032 -0.18351 -0.12384 -0.175 -0.1125 C -0.16753 -0.10254 -0.16701 -0.08125 -0.16562 -0.06875 C -0.1724 -0.04606 -0.18247 -0.02592 -0.19062 -0.00416 C -0.19167 -0.00139 -0.19271 0.00139 -0.19375 0.00417 C -0.19549 0.00857 -0.2 0.01667 -0.2 0.01667 C -0.20139 0.03148 -0.19896 0.04908 -0.20625 0.06042 C -0.20885 0.06459 -0.21545 0.06644 -0.21875 0.07084 " pathEditMode="relative" ptsTypes="fffffffffffffffffffffffffffffffffffffffffffffffffffffffffffffffffffffffffffffffffA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67.jpg"/>
          <p:cNvPicPr>
            <a:picLocks noChangeAspect="1"/>
          </p:cNvPicPr>
          <p:nvPr/>
        </p:nvPicPr>
        <p:blipFill>
          <a:blip r:embed="rId2" cstate="print">
            <a:lum bright="43000"/>
          </a:blip>
          <a:srcRect l="3125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9467.jpg"/>
          <p:cNvPicPr>
            <a:picLocks noChangeAspect="1"/>
          </p:cNvPicPr>
          <p:nvPr/>
        </p:nvPicPr>
        <p:blipFill>
          <a:blip r:embed="rId2" cstate="print"/>
          <a:srcRect l="3125" b="3125"/>
          <a:stretch>
            <a:fillRect/>
          </a:stretch>
        </p:blipFill>
        <p:spPr>
          <a:xfrm>
            <a:off x="0" y="1000108"/>
            <a:ext cx="9144000" cy="4786346"/>
          </a:xfrm>
          <a:prstGeom prst="rect">
            <a:avLst/>
          </a:prstGeom>
        </p:spPr>
      </p:pic>
      <p:pic>
        <p:nvPicPr>
          <p:cNvPr id="5" name="4 Imagen" descr="9467.jpg"/>
          <p:cNvPicPr>
            <a:picLocks noChangeAspect="1"/>
          </p:cNvPicPr>
          <p:nvPr/>
        </p:nvPicPr>
        <p:blipFill>
          <a:blip r:embed="rId2" cstate="print"/>
          <a:srcRect l="3125" b="312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advClick="0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bm6m53ocik7kj7otpls3cjm55c285c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MARIP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pic>
        <p:nvPicPr>
          <p:cNvPr id="4" name="3 Imagen" descr="1c5.gxxif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583914">
            <a:off x="790261" y="5164776"/>
            <a:ext cx="1285884" cy="964413"/>
          </a:xfrm>
          <a:prstGeom prst="rect">
            <a:avLst/>
          </a:prstGeom>
        </p:spPr>
      </p:pic>
      <p:pic>
        <p:nvPicPr>
          <p:cNvPr id="7" name="6 Imagen" descr="0mtc162m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9227254">
            <a:off x="2428860" y="2571744"/>
            <a:ext cx="4457731" cy="1857388"/>
          </a:xfrm>
          <a:prstGeom prst="rect">
            <a:avLst/>
          </a:prstGeom>
        </p:spPr>
      </p:pic>
      <p:pic>
        <p:nvPicPr>
          <p:cNvPr id="8" name="7 Imagen" descr="46bm6m53ocik7kj7otpls3cjm546c1b08f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" y="0"/>
            <a:ext cx="9143996" cy="6857999"/>
          </a:xfrm>
          <a:prstGeom prst="rect">
            <a:avLst/>
          </a:prstGeom>
        </p:spPr>
      </p:pic>
      <p:pic>
        <p:nvPicPr>
          <p:cNvPr id="10" name="9 Imagen" descr="0mtc162m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4599740">
            <a:off x="3887727" y="1479877"/>
            <a:ext cx="4457731" cy="1857388"/>
          </a:xfrm>
          <a:prstGeom prst="rect">
            <a:avLst/>
          </a:prstGeom>
        </p:spPr>
      </p:pic>
      <p:pic>
        <p:nvPicPr>
          <p:cNvPr id="12" name="11 Imagen" descr="46bm6m53ocik7kj7otpls3cjm56c1b08f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-2"/>
            <a:ext cx="9144000" cy="6858001"/>
          </a:xfrm>
          <a:prstGeom prst="rect">
            <a:avLst/>
          </a:prstGeom>
        </p:spPr>
      </p:pic>
      <p:pic>
        <p:nvPicPr>
          <p:cNvPr id="11" name="10 Imagen" descr="2u4kfvm.jpg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29350" y="3048000"/>
            <a:ext cx="2914650" cy="3810000"/>
          </a:xfrm>
          <a:prstGeom prst="rect">
            <a:avLst/>
          </a:prstGeom>
        </p:spPr>
      </p:pic>
    </p:spTree>
  </p:cSld>
  <p:clrMapOvr>
    <a:masterClrMapping/>
  </p:clrMapOvr>
  <p:transition advClick="0" advTm="5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07407E-6 C 0.01233 0.01551 0.03542 0.00787 0.05156 0.00996 C 0.10399 0.02431 0.16059 0.02246 0.21372 0.02408 C 0.23142 0.02269 0.24913 0.02246 0.26667 0.02014 C 0.26892 0.01991 0.27066 0.0169 0.27274 0.01598 C 0.27969 0.01297 0.28681 0.01065 0.29392 0.00811 C 0.29913 0.00625 0.3092 -4.07407E-6 0.3092 -4.07407E-6 C 0.33733 -0.03981 0.42778 -0.02384 0.44236 -0.0243 C 0.45139 -0.03263 0.46233 -0.04189 0.47274 -0.04652 C 0.47934 -0.05532 0.47136 -0.04583 0.48316 -0.05671 C 0.48906 -0.06226 0.49288 -0.07129 0.49861 -0.07685 C 0.50399 -0.08217 0.51146 -0.0868 0.51667 -0.09305 C 0.52483 -0.10347 0.53229 -0.11759 0.54236 -0.12523 C 0.55417 -0.13426 0.57066 -0.13495 0.58333 -0.1375 C 0.58681 -0.14051 0.59045 -0.14259 0.59392 -0.1456 C 0.59844 -0.14953 0.6007 -0.15324 0.60608 -0.15555 C 0.6099 -0.16064 0.61129 -0.16666 0.61528 -0.17176 C 0.61701 -0.17893 0.62049 -0.18125 0.62274 -0.18796 C 0.62552 -0.19629 0.62535 -0.20393 0.63038 -0.21018 C 0.6309 -0.21226 0.63125 -0.21435 0.63195 -0.2162 C 0.63281 -0.21828 0.6342 -0.2199 0.6349 -0.22222 C 0.63785 -0.23125 0.63733 -0.23773 0.64254 -0.24444 C 0.64688 -0.26967 0.65313 -0.29328 0.65608 -0.31921 C 0.65504 -0.33541 0.65504 -0.35185 0.65313 -0.36782 C 0.65295 -0.36967 0.65087 -0.37013 0.65 -0.37176 C 0.64132 -0.38912 0.65243 -0.37176 0.64392 -0.38588 C 0.63715 -0.39722 0.62917 -0.40439 0.62118 -0.41412 C 0.60781 -0.43032 0.61754 -0.42291 0.60608 -0.43032 C 0.60104 -0.44051 0.59201 -0.44907 0.58333 -0.45254 C 0.57656 -0.46203 0.58524 -0.45138 0.57431 -0.45856 C 0.57292 -0.45949 0.5724 -0.4618 0.57118 -0.46273 C 0.56024 -0.47106 0.54549 -0.47361 0.53333 -0.47685 C 0.52969 -0.47916 0.52604 -0.48032 0.52274 -0.48287 C 0.51962 -0.48518 0.51372 -0.49097 0.51372 -0.49074 C 0.50868 -0.50023 0.50208 -0.5037 0.49688 -0.51319 C 0.49132 -0.52384 0.48958 -0.52893 0.48195 -0.53541 C 0.47865 -0.54143 0.47413 -0.5456 0.47118 -0.55162 C 0.46875 -0.55601 0.46771 -0.56157 0.46511 -0.56574 C 0.46267 -0.5699 0.45868 -0.57199 0.4559 -0.57592 C 0.45295 -0.58796 0.45695 -0.57662 0.45 -0.58588 C 0.4441 -0.59375 0.44636 -0.59444 0.43785 -0.6 C 0.43142 -0.60879 0.41146 -0.61388 0.40313 -0.6162 C 0.38386 -0.62685 0.38021 -0.62384 0.35451 -0.62222 C 0.3467 -0.6199 0.34097 -0.61458 0.33333 -0.61226 C 0.32882 -0.6081 0.325 -0.60648 0.31979 -0.60416 C 0.3158 -0.59884 0.31233 -0.59953 0.30764 -0.59606 C 0.30451 -0.59375 0.30156 -0.59074 0.29861 -0.58796 C 0.29531 -0.58495 0.29115 -0.58449 0.28785 -0.58194 C 0.28142 -0.57708 0.27274 -0.56643 0.26667 -0.55972 C 0.26215 -0.55486 0.26198 -0.55023 0.25608 -0.54745 C 0.24983 -0.53912 0.24045 -0.53703 0.2349 -0.52731 C 0.22986 -0.51851 0.22136 -0.50995 0.21823 -0.49907 C 0.21458 -0.48657 0.21754 -0.49074 0.21059 -0.48495 C 0.20556 -0.47129 0.19705 -0.46296 0.18924 -0.45254 C 0.18767 -0.45023 0.18663 -0.44676 0.18472 -0.44444 C 0.18177 -0.44027 0.17118 -0.42939 0.16667 -0.42638 C 0.16059 -0.42222 0.15347 -0.42129 0.14705 -0.41828 C 0.14115 -0.41041 0.13212 -0.40972 0.12431 -0.40625 C 0.11788 -0.40347 0.11615 -0.40231 0.11059 -0.4 C 0.10903 -0.3993 0.10608 -0.39814 0.10608 -0.39791 C 0.10208 -0.39259 0.09809 -0.38726 0.09392 -0.38194 C 0.08663 -0.35648 0.08958 -0.31296 0.10764 -0.29513 C 0.11198 -0.27801 0.10556 -0.29791 0.11372 -0.28703 C 0.11615 -0.28379 0.11597 -0.27824 0.11823 -0.27476 C 0.12726 -0.26134 0.13889 -0.25439 0.15156 -0.24861 C 0.15851 -0.23888 0.16945 -0.23796 0.17882 -0.23634 C 0.19427 -0.23379 0.21736 -0.2287 0.23195 -0.22222 C 0.23993 -0.22361 0.24809 -0.2243 0.25608 -0.22638 C 0.25868 -0.22708 0.26129 -0.22847 0.26372 -0.23032 C 0.26493 -0.23125 0.26528 -0.23379 0.26667 -0.23449 C 0.26997 -0.23657 0.27379 -0.2368 0.27726 -0.23842 C 0.28316 -0.2412 0.29931 -0.25833 0.30313 -0.26481 C 0.31076 -0.27754 0.31111 -0.2956 0.31979 -0.30717 C 0.32587 -0.30162 0.32726 -0.2949 0.32726 -0.28495 " pathEditMode="relative" rAng="0" ptsTypes="fffffffffffffffffffffffffffffffffffffffffffffffffffffffffffffffffffffffffA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" y="-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726 -0.28495 C 0.31928 -0.27801 0.31199 -0.2669 0.30296 -0.26273 C 0.29688 -0.25671 0.29514 -0.25301 0.28785 -0.2507 C 0.28039 -0.24074 0.29011 -0.25208 0.27883 -0.24468 C 0.27744 -0.24375 0.27692 -0.24144 0.2757 -0.24051 C 0.27205 -0.2375 0.26633 -0.23634 0.26216 -0.23449 C 0.25764 -0.22847 0.24896 -0.22315 0.24393 -0.21829 C 0.23525 -0.20972 0.22692 -0.19745 0.21667 -0.19398 C 0.21216 -0.19005 0.20973 -0.18611 0.20452 -0.18403 C 0.20105 -0.17083 0.19133 -0.16574 0.18473 -0.15579 C 0.17796 -0.14537 0.17379 -0.13519 0.16511 -0.12732 C 0.15348 -0.10347 0.13508 -0.09514 0.11511 -0.08912 C 0.11303 -0.08773 0.11094 -0.08681 0.10903 -0.08495 C 0.1073 -0.08333 0.10626 -0.08056 0.10452 -0.07894 C 0.10001 -0.075 0.09306 -0.075 0.08785 -0.07292 C 0.08351 -0.07662 0.08004 -0.08125 0.0757 -0.08495 C 0.07067 -0.08357 0.06563 -0.08241 0.0606 -0.08102 C 0.05539 -0.07963 0.05053 -0.07315 0.04549 -0.07083 C 0.04445 -0.06945 0.04341 -0.06829 0.04237 -0.0669 C 0.04133 -0.06551 0.03942 -0.06273 0.03942 -0.06273 " pathEditMode="relative" ptsTypes="fffffffffffffffffffA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0"/>
                            </p:stCondLst>
                            <p:childTnLst>
                              <p:par>
                                <p:cTn id="29" presetID="25" presetClass="path" presetSubtype="0" accel="50000" decel="50000" autoRev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C -0.022 -0.02267  -0.033 -0.06133  -0.027 -0.1  C -0.024 -0.11333  -0.02 -0.12667  -0.014 -0.13733  C -0.01 -0.10667  0.004 -0.07867  0.025 -0.06133  C 0.025 -0.09867  0.041 -0.13467  0.068 -0.15067  C 0.077 -0.15733  0.087 -0.16  0.097 -0.16133  C 0.082 -0.13867  0.074 -0.10667  0.077 -0.07333  C 0.099 -0.09733  0.13 -0.10267  0.157 -0.08533  C 0.166 -0.08  0.175 -0.07067  0.181 -0.06133  C 0.158 -0.064  0.134 -0.052  0.117 -0.028  C 0.144 -0.02  0.167 0.008  0.174 0.04667  C 0.176 0.06  0.176 0.07333  0.174 0.08667  C 0.161 0.06133  0.139 0.044  0.115 0.04133  C 0.127 0.07467  0.124 0.116  0.106 0.14667  C 0.099 0.15733  0.091 0.16667  0.082 0.172  C 0.089 0.14267  0.085 0.10933  0.072 0.08267  C 0.06 0.116  0.034 0.13867  0.004 0.13867  C -0.007 0.13867  -0.017 0.136  -0.026 0.13067  C -0.004 0.12  0.013 0.09467  0.021 0.064  C -0.007 0.072  -0.036 0.06  -0.055 0.02933  C -0.062 0.01733  -0.066 0.00533  -0.069 -0.008  C -0.049 0.00933  -0.023 0.012  0 0  Z" pathEditMode="relative" ptsTypes="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7500"/>
                            </p:stCondLst>
                            <p:childTnLst>
                              <p:par>
                                <p:cTn id="40" presetID="25" presetClass="path" presetSubtype="0" accel="50000" decel="50000" autoRev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C -0.022 -0.02267  -0.033 -0.06133  -0.027 -0.1  C -0.024 -0.11333  -0.02 -0.12667  -0.014 -0.13733  C -0.01 -0.10667  0.004 -0.07867  0.025 -0.06133  C 0.025 -0.09867  0.041 -0.13467  0.068 -0.15067  C 0.077 -0.15733  0.087 -0.16  0.097 -0.16133  C 0.082 -0.13867  0.074 -0.10667  0.077 -0.07333  C 0.099 -0.09733  0.13 -0.10267  0.157 -0.08533  C 0.166 -0.08  0.175 -0.07067  0.181 -0.06133  C 0.158 -0.064  0.134 -0.052  0.117 -0.028  C 0.144 -0.02  0.167 0.008  0.174 0.04667  C 0.176 0.06  0.176 0.07333  0.174 0.08667  C 0.161 0.06133  0.139 0.044  0.115 0.04133  C 0.127 0.07467  0.124 0.116  0.106 0.14667  C 0.099 0.15733  0.091 0.16667  0.082 0.172  C 0.089 0.14267  0.085 0.10933  0.072 0.08267  C 0.06 0.116  0.034 0.13867  0.004 0.13867  C -0.007 0.13867  -0.017 0.136  -0.026 0.13067  C -0.004 0.12  0.013 0.09467  0.021 0.064  C -0.007 0.072  -0.036 0.06  -0.055 0.02933  C -0.062 0.01733  -0.066 0.00533  -0.069 -0.008  C -0.049 0.00933  -0.023 0.012  0 0  Z" pathEditMode="relative" ptsTypes="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vaszemes-lepkee.jpg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pavaszemes-lepkee.jpg"/>
          <p:cNvPicPr>
            <a:picLocks noChangeAspect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bm6m53ocik7kj7otpls3cjm33464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46bm6m53ocik7kj7otpls3cjm551a7116ff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6bm6m53ocik7kj7otpls3cjm555c33e3af7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46bm6m53ocik7kj7otpls3cjm5155a658b7fa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46bm6m53ocik7kj7otpls3cjm55155c33e3af7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11 Imagen" descr="46bm6m53ocik7kj7otpls3cjm5493c3e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46bm6m53ocik7kj7otpls3cjm55155c60119ed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18 Imagen" descr="1ab28d6f[1]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3499825">
            <a:off x="835782" y="972916"/>
            <a:ext cx="2905381" cy="2914053"/>
          </a:xfrm>
          <a:prstGeom prst="rect">
            <a:avLst/>
          </a:prstGeom>
        </p:spPr>
      </p:pic>
      <p:pic>
        <p:nvPicPr>
          <p:cNvPr id="20" name="19 Imagen" descr="46bm6m53ocik7kj7otpls3cjm55155c543281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flipH="1">
            <a:off x="-1" y="0"/>
            <a:ext cx="9143999" cy="6857999"/>
          </a:xfrm>
          <a:prstGeom prst="rect">
            <a:avLst/>
          </a:prstGeom>
        </p:spPr>
      </p:pic>
      <p:pic>
        <p:nvPicPr>
          <p:cNvPr id="21" name="20 Imagen" descr="2c1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357950" y="3000372"/>
            <a:ext cx="1504953" cy="1504953"/>
          </a:xfrm>
          <a:prstGeom prst="rect">
            <a:avLst/>
          </a:prstGeom>
        </p:spPr>
      </p:pic>
      <p:pic>
        <p:nvPicPr>
          <p:cNvPr id="22" name="21 Imagen" descr="46bm6m53ocik7kj7otpls3cjm556a8d78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" name="23 Imagen" descr="5c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19094878">
            <a:off x="6638540" y="3847082"/>
            <a:ext cx="995944" cy="789887"/>
          </a:xfrm>
          <a:prstGeom prst="rect">
            <a:avLst/>
          </a:prstGeom>
        </p:spPr>
      </p:pic>
      <p:pic>
        <p:nvPicPr>
          <p:cNvPr id="15" name="14 Imagen" descr="2rmkz06.jpg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flipH="1">
            <a:off x="0" y="3714752"/>
            <a:ext cx="1643074" cy="2786058"/>
          </a:xfrm>
          <a:prstGeom prst="rect">
            <a:avLst/>
          </a:prstGeom>
        </p:spPr>
      </p:pic>
    </p:spTree>
  </p:cSld>
  <p:clrMapOvr>
    <a:masterClrMapping/>
  </p:clrMapOvr>
  <p:transition advClick="0" advTm="3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 0  C 0.006 0.008  0.011 0.01467  0.015 0.02267  C 0.02 0.01467  0.024 0.008  0.03 0  C 0.065 -0.04667  0.107 -0.06667  0.124 -0.04533  C 0.14 -0.02267  0.125 0.03333  0.09 0.08  C 0.084 0.08667  0.079 0.09333  0.073 0.1  C 0.079 0.10533  0.084 0.112  0.09 0.12  C 0.125 0.16667  0.14 0.22267  0.124 0.244  C 0.107 0.26667  0.065 0.24667  0.03 0.2  C 0.024 0.192  0.02 0.18533  0.015 0.17733  C 0.011 0.18533  0.006 0.192  0 0.2  C -0.035 0.24667  -0.077 0.26667  -0.094 0.244  C -0.11 0.22267  -0.095 0.16667  -0.06 0.12  C -0.054 0.112  -0.049 0.10533  -0.043 0.1  C -0.049 0.09333  -0.054 0.08667  -0.06 0.08  C -0.095 0.03333  -0.11 -0.02267  -0.094 -0.04533  C -0.077 -0.06667  -0.035 -0.04667  0 0  Z" pathEditMode="relative" ptsTypes="">
                                      <p:cBhvr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bm6m53ocik7kj7otpls3cjm55155561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8" name="7 Imagen" descr="MARIPOSAS VOLAND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756565">
            <a:off x="3605086" y="1244273"/>
            <a:ext cx="3508682" cy="1608157"/>
          </a:xfrm>
          <a:prstGeom prst="rect">
            <a:avLst/>
          </a:prstGeom>
        </p:spPr>
      </p:pic>
      <p:pic>
        <p:nvPicPr>
          <p:cNvPr id="9" name="8 Imagen" descr="46bm6m53ocik7kj7otpls3cjmaeae11c1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13" name="12 Imagen" descr="46bm6m53ocik7kj7otpls3cjm55153699ac.jpg"/>
          <p:cNvPicPr>
            <a:picLocks noChangeAspect="1"/>
          </p:cNvPicPr>
          <p:nvPr/>
        </p:nvPicPr>
        <p:blipFill>
          <a:blip r:embed="rId5" cstate="print"/>
          <a:srcRect l="50000"/>
          <a:stretch>
            <a:fillRect/>
          </a:stretch>
        </p:blipFill>
        <p:spPr>
          <a:xfrm flipH="1">
            <a:off x="-142908" y="0"/>
            <a:ext cx="4714908" cy="6858000"/>
          </a:xfrm>
          <a:prstGeom prst="rect">
            <a:avLst/>
          </a:prstGeom>
        </p:spPr>
      </p:pic>
      <p:pic>
        <p:nvPicPr>
          <p:cNvPr id="14" name="13 Imagen" descr="46bm6m53ocik7kj7otpls3cjm55153699ac.jpg"/>
          <p:cNvPicPr>
            <a:picLocks noChangeAspect="1"/>
          </p:cNvPicPr>
          <p:nvPr/>
        </p:nvPicPr>
        <p:blipFill>
          <a:blip r:embed="rId5" cstate="print"/>
          <a:srcRect r="50000"/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16" name="15 Imagen" descr="46bm6m53ocik7kj7otpls3cjm55153699ac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142908" y="0"/>
            <a:ext cx="9286908" cy="6858000"/>
          </a:xfrm>
          <a:prstGeom prst="rect">
            <a:avLst/>
          </a:prstGeom>
        </p:spPr>
      </p:pic>
      <p:pic>
        <p:nvPicPr>
          <p:cNvPr id="19" name="18 Imagen" descr="butterflies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42976" y="3214686"/>
            <a:ext cx="1785950" cy="1714511"/>
          </a:xfrm>
          <a:prstGeom prst="rect">
            <a:avLst/>
          </a:prstGeom>
        </p:spPr>
      </p:pic>
      <p:pic>
        <p:nvPicPr>
          <p:cNvPr id="10" name="9 Imagen" descr="1606b9f.jpg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29350" y="2571744"/>
            <a:ext cx="2914650" cy="3810000"/>
          </a:xfrm>
          <a:prstGeom prst="rect">
            <a:avLst/>
          </a:prstGeom>
        </p:spPr>
      </p:pic>
    </p:spTree>
  </p:cSld>
  <p:clrMapOvr>
    <a:masterClrMapping/>
  </p:clrMapOvr>
  <p:transition advClick="0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000"/>
                            </p:stCondLst>
                            <p:childTnLst>
                              <p:par>
                                <p:cTn id="4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bm6m53ocik7kj7otpls3cjm58b7faa.jpg"/>
          <p:cNvPicPr>
            <a:picLocks noChangeAspect="1"/>
          </p:cNvPicPr>
          <p:nvPr/>
        </p:nvPicPr>
        <p:blipFill>
          <a:blip r:embed="rId2" cstate="print"/>
          <a:srcRect l="11719" r="62561"/>
          <a:stretch>
            <a:fillRect/>
          </a:stretch>
        </p:blipFill>
        <p:spPr>
          <a:xfrm>
            <a:off x="0" y="0"/>
            <a:ext cx="3071802" cy="6858000"/>
          </a:xfrm>
          <a:prstGeom prst="rect">
            <a:avLst/>
          </a:prstGeom>
        </p:spPr>
      </p:pic>
      <p:pic>
        <p:nvPicPr>
          <p:cNvPr id="4" name="3 Imagen" descr="46bm6m53ocik7kj7otpls3cjm58b7faa.jpg"/>
          <p:cNvPicPr>
            <a:picLocks noChangeAspect="1"/>
          </p:cNvPicPr>
          <p:nvPr/>
        </p:nvPicPr>
        <p:blipFill>
          <a:blip r:embed="rId2" cstate="print"/>
          <a:srcRect l="62562" r="11718"/>
          <a:stretch>
            <a:fillRect/>
          </a:stretch>
        </p:blipFill>
        <p:spPr>
          <a:xfrm>
            <a:off x="6072198" y="0"/>
            <a:ext cx="3071802" cy="6858000"/>
          </a:xfrm>
          <a:prstGeom prst="rect">
            <a:avLst/>
          </a:prstGeom>
        </p:spPr>
      </p:pic>
      <p:pic>
        <p:nvPicPr>
          <p:cNvPr id="10" name="9 Imagen" descr="46bm6m53ocik7kj7otpls3cjm58b7faa.jpg"/>
          <p:cNvPicPr>
            <a:picLocks noChangeAspect="1"/>
          </p:cNvPicPr>
          <p:nvPr/>
        </p:nvPicPr>
        <p:blipFill>
          <a:blip r:embed="rId2" cstate="print"/>
          <a:srcRect l="36841" r="36840"/>
          <a:stretch>
            <a:fillRect/>
          </a:stretch>
        </p:blipFill>
        <p:spPr>
          <a:xfrm>
            <a:off x="3000364" y="0"/>
            <a:ext cx="3143272" cy="6858000"/>
          </a:xfrm>
          <a:prstGeom prst="rect">
            <a:avLst/>
          </a:prstGeom>
        </p:spPr>
      </p:pic>
      <p:pic>
        <p:nvPicPr>
          <p:cNvPr id="8" name="7 Imagen" descr="46bm6m53ocik7kj7otpls3cjm58b7faa.jpg"/>
          <p:cNvPicPr>
            <a:picLocks noChangeAspect="1"/>
          </p:cNvPicPr>
          <p:nvPr/>
        </p:nvPicPr>
        <p:blipFill>
          <a:blip r:embed="rId2" cstate="print"/>
          <a:srcRect l="11719" t="65625" r="11718"/>
          <a:stretch>
            <a:fillRect/>
          </a:stretch>
        </p:blipFill>
        <p:spPr>
          <a:xfrm>
            <a:off x="0" y="4500570"/>
            <a:ext cx="9144000" cy="2357430"/>
          </a:xfrm>
          <a:prstGeom prst="rect">
            <a:avLst/>
          </a:prstGeom>
        </p:spPr>
      </p:pic>
      <p:pic>
        <p:nvPicPr>
          <p:cNvPr id="9" name="8 Imagen" descr="46bm6m53ocik7kj7otpls3cjm58b7faa.jpg"/>
          <p:cNvPicPr>
            <a:picLocks noChangeAspect="1"/>
          </p:cNvPicPr>
          <p:nvPr/>
        </p:nvPicPr>
        <p:blipFill>
          <a:blip r:embed="rId2" cstate="print"/>
          <a:srcRect l="11719" t="31250" r="11718" b="34375"/>
          <a:stretch>
            <a:fillRect/>
          </a:stretch>
        </p:blipFill>
        <p:spPr>
          <a:xfrm>
            <a:off x="0" y="2143116"/>
            <a:ext cx="9144000" cy="2357454"/>
          </a:xfrm>
          <a:prstGeom prst="rect">
            <a:avLst/>
          </a:prstGeom>
        </p:spPr>
      </p:pic>
      <p:pic>
        <p:nvPicPr>
          <p:cNvPr id="14" name="13 Imagen" descr="46bm6m53ocik7kj7otpls3cjm58b7faa.jpg"/>
          <p:cNvPicPr>
            <a:picLocks noChangeAspect="1"/>
          </p:cNvPicPr>
          <p:nvPr/>
        </p:nvPicPr>
        <p:blipFill>
          <a:blip r:embed="rId2" cstate="print"/>
          <a:srcRect l="11719" r="11718" b="67708"/>
          <a:stretch>
            <a:fillRect/>
          </a:stretch>
        </p:blipFill>
        <p:spPr>
          <a:xfrm>
            <a:off x="0" y="0"/>
            <a:ext cx="9144000" cy="2214554"/>
          </a:xfrm>
          <a:prstGeom prst="rect">
            <a:avLst/>
          </a:prstGeom>
        </p:spPr>
      </p:pic>
    </p:spTree>
  </p:cSld>
  <p:clrMapOvr>
    <a:masterClrMapping/>
  </p:clrMapOvr>
  <p:transition advClick="0" advTm="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46bm6m53ocik7kj7otpls3cjm5D515598D83a25a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6bm6m53ocik7kj7otpls3cjm55155c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13" descr="th_maripos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571480"/>
            <a:ext cx="1876425" cy="1438275"/>
          </a:xfrm>
          <a:prstGeom prst="rect">
            <a:avLst/>
          </a:prstGeom>
          <a:noFill/>
        </p:spPr>
      </p:pic>
      <p:pic>
        <p:nvPicPr>
          <p:cNvPr id="8" name="7 Imagen" descr="5588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0694" y="4143380"/>
            <a:ext cx="1752670" cy="2284217"/>
          </a:xfrm>
          <a:prstGeom prst="rect">
            <a:avLst/>
          </a:prstGeom>
        </p:spPr>
      </p:pic>
      <p:pic>
        <p:nvPicPr>
          <p:cNvPr id="7" name="6 Imagen" descr="Mayka-roj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1785926"/>
            <a:ext cx="4015649" cy="1621167"/>
          </a:xfrm>
          <a:prstGeom prst="rect">
            <a:avLst/>
          </a:prstGeom>
        </p:spPr>
      </p:pic>
    </p:spTree>
  </p:cSld>
  <p:clrMapOvr>
    <a:masterClrMapping/>
  </p:clrMapOvr>
  <p:transition advClick="0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bm6m53ocik7kj7otpls3cjm5515b3f4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10" name="9 Imagen" descr="Mayka-roj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785926"/>
            <a:ext cx="4015649" cy="1621167"/>
          </a:xfrm>
          <a:prstGeom prst="rect">
            <a:avLst/>
          </a:prstGeo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693</TotalTime>
  <Words>61</Words>
  <Application>Microsoft Office PowerPoint</Application>
  <PresentationFormat>Presentación en pantalla (4:3)</PresentationFormat>
  <Paragraphs>29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Fusiones-mariposas y vals</dc:title>
  <dc:subject>Primavera</dc:subject>
  <dc:creator>Mayka</dc:creator>
  <cp:lastModifiedBy>Mayka</cp:lastModifiedBy>
  <cp:revision>29</cp:revision>
  <dcterms:created xsi:type="dcterms:W3CDTF">2013-03-28T22:43:43Z</dcterms:created>
  <dcterms:modified xsi:type="dcterms:W3CDTF">2013-06-05T15:17:53Z</dcterms:modified>
</cp:coreProperties>
</file>