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7" r:id="rId3"/>
    <p:sldId id="256" r:id="rId4"/>
    <p:sldId id="258" r:id="rId5"/>
    <p:sldId id="259" r:id="rId6"/>
    <p:sldId id="261" r:id="rId7"/>
    <p:sldId id="260" r:id="rId8"/>
    <p:sldId id="264" r:id="rId9"/>
    <p:sldId id="267" r:id="rId10"/>
    <p:sldId id="280" r:id="rId11"/>
    <p:sldId id="274" r:id="rId12"/>
    <p:sldId id="269" r:id="rId13"/>
    <p:sldId id="262" r:id="rId14"/>
    <p:sldId id="263" r:id="rId15"/>
    <p:sldId id="273" r:id="rId16"/>
    <p:sldId id="277" r:id="rId17"/>
    <p:sldId id="276" r:id="rId18"/>
    <p:sldId id="279" r:id="rId19"/>
    <p:sldId id="281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SAiCAYp0UvH81m+e6g98w==" hashData="oJdLaxMqqoEs4I9BqtwXojoAS20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4" autoAdjust="0"/>
    <p:restoredTop sz="94660"/>
  </p:normalViewPr>
  <p:slideViewPr>
    <p:cSldViewPr showGuides="1">
      <p:cViewPr>
        <p:scale>
          <a:sx n="33" d="100"/>
          <a:sy n="33" d="100"/>
        </p:scale>
        <p:origin x="1764" y="10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3AD6A-04BE-4805-A81A-FB1E9B3E12F6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DDEFAA-156B-4EBE-8E71-F3100BC947C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169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DDEFAA-156B-4EBE-8E71-F3100BC947C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628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DDEFAA-156B-4EBE-8E71-F3100BC947C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39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DDEFAA-156B-4EBE-8E71-F3100BC947C9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205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388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115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4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756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750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84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723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11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46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793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026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8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D6937-CB79-401E-B733-9E8D8F32DE1A}" type="datetimeFigureOut">
              <a:rPr lang="en-US" smtClean="0"/>
              <a:t>2/24/2019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E3F0C-0F7C-4B5A-ABBA-6A74AB7613F7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992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93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6.png"/><Relationship Id="rId4" Type="http://schemas.openxmlformats.org/officeDocument/2006/relationships/image" Target="../media/image13.jpe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.png"/><Relationship Id="rId3" Type="http://schemas.openxmlformats.org/officeDocument/2006/relationships/image" Target="../media/image23.jpe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microsoft.com/office/2007/relationships/hdphoto" Target="../media/hdphoto4.wdp"/><Relationship Id="rId5" Type="http://schemas.microsoft.com/office/2007/relationships/hdphoto" Target="../media/hdphoto3.wdp"/><Relationship Id="rId15" Type="http://schemas.microsoft.com/office/2007/relationships/hdphoto" Target="../media/hdphoto2.wdp"/><Relationship Id="rId10" Type="http://schemas.openxmlformats.org/officeDocument/2006/relationships/image" Target="../media/image29.jpeg"/><Relationship Id="rId4" Type="http://schemas.openxmlformats.org/officeDocument/2006/relationships/image" Target="../media/image24.png"/><Relationship Id="rId9" Type="http://schemas.openxmlformats.org/officeDocument/2006/relationships/image" Target="../media/image28.gif"/><Relationship Id="rId1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1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5.png"/><Relationship Id="rId7" Type="http://schemas.openxmlformats.org/officeDocument/2006/relationships/image" Target="../media/image8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microsoft.com/office/2007/relationships/hdphoto" Target="../media/hdphoto2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6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microsoft.com/office/2007/relationships/hdphoto" Target="../media/hdphoto2.wdp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6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42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10" Type="http://schemas.microsoft.com/office/2007/relationships/hdphoto" Target="../media/hdphoto2.wdp"/><Relationship Id="rId4" Type="http://schemas.openxmlformats.org/officeDocument/2006/relationships/image" Target="../media/image45.png"/><Relationship Id="rId9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50.jpeg"/><Relationship Id="rId7" Type="http://schemas.openxmlformats.org/officeDocument/2006/relationships/image" Target="../media/image52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5.png"/><Relationship Id="rId5" Type="http://schemas.microsoft.com/office/2007/relationships/hdphoto" Target="../media/hdphoto2.wdp"/><Relationship Id="rId10" Type="http://schemas.openxmlformats.org/officeDocument/2006/relationships/image" Target="../media/image54.jpeg"/><Relationship Id="rId4" Type="http://schemas.openxmlformats.org/officeDocument/2006/relationships/image" Target="../media/image8.jpeg"/><Relationship Id="rId9" Type="http://schemas.openxmlformats.org/officeDocument/2006/relationships/image" Target="../media/image2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Mis documentos\CONVOCATORIAS\PPS MY\2014\FUISTE  TU\Imagen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6"/>
            <a:ext cx="9144001" cy="530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835696" y="120315"/>
            <a:ext cx="526114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VOCES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RICARDO ARJONA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Y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GABY  MORENO</a:t>
            </a:r>
          </a:p>
        </p:txBody>
      </p:sp>
      <p:pic>
        <p:nvPicPr>
          <p:cNvPr id="6" name="Picture 4" descr="C:\Documents and Settings\admin\Mis documentos\CONVOCATORIAS\PPS MY\2014\FUISTE  TU\Pe4rsiana  abiert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6" y="922358"/>
            <a:ext cx="9144000" cy="440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45" y="-14992"/>
            <a:ext cx="9165445" cy="533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cuments and Settings\admin\Mis documentos\CONVOCATORIAS\PPS MY\2014\FUISTE  TU\Animación6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598" y="13840"/>
            <a:ext cx="3504803" cy="49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17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447">
        <p14:vortex dir="r"/>
        <p:sndAc>
          <p:stSnd>
            <p:snd r:embed="rId2" name="Ricardo Arjona   Fuiste tú feat Gaby Moreno (Video Oficial).wav"/>
          </p:stSnd>
        </p:sndAc>
      </p:transition>
    </mc:Choice>
    <mc:Fallback xmlns="">
      <p:transition spd="slow" advClick="0" advTm="19447">
        <p:fade/>
        <p:sndAc>
          <p:stSnd>
            <p:snd r:embed="rId8" name="Ricardo Arjona   Fuiste tú feat Gaby Moreno (Video Ofici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\Mis documentos\CONVOCATORIAS\PPS MY\2014\FUISTE  TU\Nueva carpeta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514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25906" y="2110085"/>
            <a:ext cx="3092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FUISTE TÚ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7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admin\Mis documentos\CONVOCATORIAS\PPS MY\2014\FUISTE  TU\walking-149724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922" y="1635645"/>
            <a:ext cx="586662" cy="117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90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218"/>
    </mc:Choice>
    <mc:Fallback xmlns="">
      <p:transition advClick="0" advTm="10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CONVOCATORIAS\PPS MY\2014\FUISTE  TU\Nueva carpeta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Mis documentos\CONVOCATORIAS\PPS MY\2014\FUISTE  TU\Imagen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11710"/>
            <a:ext cx="2642840" cy="267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6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496" y="207610"/>
            <a:ext cx="783575" cy="898245"/>
          </a:xfrm>
          <a:prstGeom prst="rect">
            <a:avLst/>
          </a:prstGeom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" y="1271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30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178">
        <p14:vortex dir="r"/>
      </p:transition>
    </mc:Choice>
    <mc:Fallback xmlns="">
      <p:transition spd="slow" advClick="0" advTm="91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\Mis documentos\CONVOCATORIAS\PPS MY\2014\FUISTE  TU\Animació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9" y="0"/>
            <a:ext cx="91485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Mis documentos\CONVOCATORIAS\PPS MY\2014\FUISTE  TU\dcd70bfd3b0ac79a94224dabc3ceea82297d7cf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15126"/>
            <a:ext cx="4105275" cy="5715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5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733"/>
    </mc:Choice>
    <mc:Fallback xmlns="">
      <p:transition advClick="0" advTm="7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FOTOS 2013\OCTUBRE  LA  FLOR\PA200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Mis documentos\CONVOCATORIAS\PPS MY\2014\FUISTE  TU\Sad_man_on_beach_thumb[6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140014"/>
            <a:ext cx="5901676" cy="50234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admin\Mis documentos\CONVOCATORIAS\PPS MY\2014\FUISTE  TU\Sad_man_on_beach_thumb[6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140015"/>
            <a:ext cx="5901676" cy="5023451"/>
          </a:xfrm>
          <a:prstGeom prst="rect">
            <a:avLst/>
          </a:prstGeom>
          <a:noFill/>
          <a:effectLst>
            <a:softEdge rad="863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130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22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179"/>
    </mc:Choice>
    <mc:Fallback xmlns="">
      <p:transition advClick="0" advTm="3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\Mis documentos\CONVOCATORIAS\PPS MY\2014\FUISTE  TU\Nueva carpeta\Image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27" y="23823"/>
            <a:ext cx="9148972" cy="518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G:\FOTOS 2013\OCTUBRE  LA  FLOR\PA2000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Mis documentos\CONVOCATORIAS\PPS MY\2014\FUISTE  TU\calguismistdanae0408201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1" y="120191"/>
            <a:ext cx="9972601" cy="502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ocuments and Settings\admin\Mis documentos\CONVOCATORIAS\PPS MY\2014\FUISTE  TU\Nueva carpeta\Image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9" y="-37855"/>
            <a:ext cx="9148972" cy="524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84" y="-49767"/>
            <a:ext cx="9196839" cy="525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699" y="711437"/>
            <a:ext cx="3062389" cy="3037890"/>
          </a:xfrm>
          <a:prstGeom prst="rect">
            <a:avLst/>
          </a:prstGeom>
          <a:effectLst>
            <a:softEdge rad="1104900"/>
          </a:effectLst>
        </p:spPr>
      </p:pic>
      <p:pic>
        <p:nvPicPr>
          <p:cNvPr id="9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-49767"/>
            <a:ext cx="9148340" cy="521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89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585"/>
    </mc:Choice>
    <mc:Fallback xmlns="">
      <p:transition advClick="0" advTm="9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\Mis documentos\CONVOCATORIAS\PPS MY\2014\FUISTE  TU\noch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90" y="0"/>
            <a:ext cx="917399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89" y="2302"/>
            <a:ext cx="917399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Documents and Settings\admin\Mis documentos\CONVOCATORIAS\PPS MY\2014\FUISTE  TU\qqqqqqqqq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5828" y="3134690"/>
            <a:ext cx="7269163" cy="199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65" y="1271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19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\Mis documentos\CONVOCATORIAS\PPS MY\2014\FUISTE  TU\Nueva carpeta\Imagen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" y="0"/>
            <a:ext cx="920318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admin\Mis documentos\CONVOCATORIAS\PPS MY\2014\FUISTE  TU\Nueva carpeta\Imagen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2" y="0"/>
            <a:ext cx="9219837" cy="520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admin\Mis documentos\CONVOCATORIAS\PPS MY\2014\FUISTE  TU\Nueva carpeta\Imagen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20" y="0"/>
            <a:ext cx="9277528" cy="522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" y="-57288"/>
            <a:ext cx="9294209" cy="528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79" y="-57288"/>
            <a:ext cx="9311245" cy="552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32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4\FUISTE  TU\ph-1129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0" y="-27526"/>
            <a:ext cx="9228745" cy="5229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admin\Mis documentos\CONVOCATORIAS\PPS MY\2014\FUISTE  TU\noche-lun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94" y="-27526"/>
            <a:ext cx="9251633" cy="533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Documents and Settings\admin\Mis documentos\CONVOCATORIAS\PPS MY\2014\FUISTE  TU\lua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35000" contras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27534"/>
            <a:ext cx="1128794" cy="1051985"/>
          </a:xfrm>
          <a:prstGeom prst="rect">
            <a:avLst/>
          </a:prstGeom>
          <a:noFill/>
          <a:effectLst>
            <a:glow rad="165100">
              <a:schemeClr val="accent6">
                <a:satMod val="175000"/>
                <a:alpha val="19000"/>
              </a:schemeClr>
            </a:glow>
          </a:effectLst>
        </p:spPr>
      </p:pic>
      <p:pic>
        <p:nvPicPr>
          <p:cNvPr id="11" name="Picture 3" descr="C:\Documents and Settings\admin\Mis documentos\CONVOCATORIAS\PPS MY\2014\FUISTE  TU\noche-lunar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89914" y="2149469"/>
            <a:ext cx="9160548" cy="326099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Mis documentos\CONVOCATORIAS\PPS MY\2014\FUISTE  TU\avio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01664"/>
            <a:ext cx="3798018" cy="111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ocuments and Settings\admin\Mis documentos\CONVOCATORIAS\PPS MY\2014\FUISTE  TU\Cielo_azul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0" y="-18443"/>
            <a:ext cx="9265091" cy="531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6 Rectángulo"/>
          <p:cNvSpPr/>
          <p:nvPr/>
        </p:nvSpPr>
        <p:spPr>
          <a:xfrm>
            <a:off x="2403254" y="1698734"/>
            <a:ext cx="4104456" cy="2715766"/>
          </a:xfrm>
          <a:prstGeom prst="rect">
            <a:avLst/>
          </a:prstGeom>
          <a:blipFill dpi="0" rotWithShape="1">
            <a:blip r:embed="rId9">
              <a:alphaModFix amt="5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2" descr="C:\Documents and Settings\admin\Mis documentos\CONVOCATORIAS\PPS MY\2014\FUISTE  TU\Cielo_azul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33000"/>
                    </a14:imgEffect>
                    <a14:imgEffect>
                      <a14:brightnessContrast bright="-53000" contras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13" y="1658"/>
            <a:ext cx="9313344" cy="536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Mis documentos\CONVOCATORIAS\PPS MY\2014\FUISTE  TU\parejita peleand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805" y="3328550"/>
            <a:ext cx="2632993" cy="205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15" y="-27529"/>
            <a:ext cx="9313346" cy="541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186" y="38515"/>
            <a:ext cx="9249066" cy="538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4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7301"/>
    </mc:Choice>
    <mc:Fallback xmlns="">
      <p:transition advClick="0" advTm="37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1.94444E-6 -5.68168E-6 C -0.00243 0.01264 -0.0033 0.02991 -0.00764 0.04102 C -0.00903 0.04441 -0.01129 0.04657 -0.01285 0.04996 C -0.01667 0.0586 -0.01632 0.06662 -0.01945 0.07526 C -0.03143 0.1098 -0.04914 0.14928 -0.06667 0.1755 C -0.07761 0.19154 -0.08976 0.21283 -0.10382 0.21869 C -0.12084 0.2338 -0.13507 0.23781 -0.15382 0.24151 C -0.17257 0.2557 -0.15209 0.24213 -0.1757 0.25046 C -0.18629 0.25447 -0.19688 0.26033 -0.20764 0.26434 C -0.22691 0.28038 -0.24827 0.28284 -0.26927 0.28685 C -0.29028 0.29086 -0.30955 0.29457 -0.33073 0.29611 C -0.34462 0.30382 -0.37431 0.30289 -0.37431 0.30289 C -0.56615 0.30043 -0.88403 0.33466 -1.12553 0.28007 C -1.15191 0.28562 -1.13334 0.28254 -1.18195 0.28254 L -0.90382 0.45095 L -1.03195 0.28469 " pathEditMode="relative" ptsTypes="fffffffffffffAAA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Mis documentos\CONVOCATORIAS\PPS MY\2014\FUISTE  TU\Nueva carpeta\m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71" y="0"/>
            <a:ext cx="915060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Mis documentos\CONVOCATORIAS\PPS MY\2014\FUISTE  TU\1953312_GFDJMHMXHTLRYO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0705" y="843558"/>
            <a:ext cx="5216006" cy="300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admin\Mis documentos\CONVOCATORIAS\PPS MY\2014\FUISTE  TU\Nueva carpeta\mar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08"/>
            <a:ext cx="9150602" cy="516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43758"/>
            <a:ext cx="3031915" cy="1728192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01118"/>
            <a:ext cx="2994791" cy="2970832"/>
          </a:xfrm>
          <a:prstGeom prst="rect">
            <a:avLst/>
          </a:prstGeom>
          <a:effectLst>
            <a:softEdge rad="1104900"/>
          </a:effectLst>
        </p:spPr>
      </p:pic>
      <p:pic>
        <p:nvPicPr>
          <p:cNvPr id="8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59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496"/>
    </mc:Choice>
    <mc:Fallback xmlns="">
      <p:transition advClick="0" advTm="13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CONVOCATORIAS\PPS MY\2014\FUISTE  TU\noch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9" y="0"/>
            <a:ext cx="91485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\Mis documentos\CONVOCATORIAS\PPS MY\2014\FUISTE  TU\MWT_RA_CLOSEUP_LIGH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96552" y="1203598"/>
            <a:ext cx="3962597" cy="361220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admin\Mis documentos\CONVOCATORIAS\PPS MY\2014\FUISTE  TU\gaby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872" y="1203598"/>
            <a:ext cx="5408748" cy="36386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83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902395"/>
            <a:ext cx="1041637" cy="1194072"/>
          </a:xfrm>
          <a:prstGeom prst="rect">
            <a:avLst/>
          </a:prstGeom>
        </p:spPr>
      </p:pic>
      <p:pic>
        <p:nvPicPr>
          <p:cNvPr id="7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37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351"/>
    </mc:Choice>
    <mc:Fallback xmlns="">
      <p:transition advClick="0" advTm="13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\Mis documentos\CONVOCATORIAS\PPS MY\2014\FUISTE  TU\Nueva carpeta\Imageh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9" y="0"/>
            <a:ext cx="918305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Mis documentos\CONVOCATORIAS\PPS MY\2014\FUISTE  TU\Nueva carpeta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38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admin\Mis documentos\CONVOCATORIAS\PPS MY\2014\FUISTE  TU\chica descalz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1312"/>
            <a:ext cx="1080120" cy="186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41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\Mis documentos\Mis imágenes\MATERIAL_ PSP\PAISAJES\JPG\551083_10152001821245023_831786196_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518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8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admin\Mis documentos\CONVOCATORIAS\PPS MY\2014\FUISTE  TU\Imagen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29" y="984459"/>
            <a:ext cx="5959942" cy="421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Mis documentos\CONVOCATORIAS\PPS MY\2014\FUISTE  TU\Imagen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29" y="984459"/>
            <a:ext cx="5959942" cy="428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15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4\FUISTE  TU\noch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9" y="0"/>
            <a:ext cx="91485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Documents and Settings\admin\Mis documentos\CONVOCATORIAS\PPS MY\2014\FUISTE  TU\MWT_RA_CLOSEUP_LIGH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96552" y="1203598"/>
            <a:ext cx="3962597" cy="36122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Documents and Settings\admin\Mis documentos\CONVOCATORIAS\PPS MY\2014\FUISTE  TU\gaby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11"/>
          <a:stretch/>
        </p:blipFill>
        <p:spPr bwMode="auto">
          <a:xfrm>
            <a:off x="4581872" y="1203598"/>
            <a:ext cx="4564387" cy="363869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91" y="-31329"/>
            <a:ext cx="91633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57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3"/>
    </mc:Choice>
    <mc:Fallback xmlns="">
      <p:transition advClick="0" advTm="13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dmin\Mis documentos\CONVOCATORIAS\PPS MY\2014\FUISTE  TU\noch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978" y="-36257"/>
            <a:ext cx="9148518" cy="557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484142" y="771550"/>
            <a:ext cx="4104456" cy="2715766"/>
          </a:xfrm>
          <a:prstGeom prst="rect">
            <a:avLst/>
          </a:prstGeom>
          <a:blipFill dpi="0" rotWithShape="1">
            <a:blip r:embed="rId3">
              <a:alphaModFix amt="5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864" y="-80047"/>
            <a:ext cx="9208864" cy="56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admin\Mis documentos\Mis imágenes\MATERIAL_ PSP\para pps\mio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19" y="-80046"/>
            <a:ext cx="9244365" cy="562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1 Rectángulo"/>
          <p:cNvSpPr/>
          <p:nvPr/>
        </p:nvSpPr>
        <p:spPr>
          <a:xfrm>
            <a:off x="-16730" y="-130313"/>
            <a:ext cx="9144000" cy="5715444"/>
          </a:xfrm>
          <a:prstGeom prst="rect">
            <a:avLst/>
          </a:prstGeom>
          <a:blipFill dpi="0" rotWithShape="1">
            <a:blip r:embed="rId7">
              <a:alphaModFix amt="4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19" y="-102260"/>
            <a:ext cx="9239307" cy="568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97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428">
        <p14:vortex dir="r"/>
      </p:transition>
    </mc:Choice>
    <mc:Fallback xmlns="">
      <p:transition spd="slow" advClick="0" advTm="94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admin\Mis documentos\CONVOCATORIAS\PPS MY\2014\FUISTE  TU\cd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6258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Mis documentos\CONVOCATORIAS\PPS MY\2014\FUISTE  TU\A MUJERES ARTE (1015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35665" y="1219754"/>
            <a:ext cx="2074929" cy="2031971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Documents and Settings\admin\Mis documentos\Mis imágenes\MATERIAL_ PSP\AA 2014\DECORACION\ADORNOS\R11 - Deco 2014 - 052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834009" y="123478"/>
            <a:ext cx="381000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Mis documentos\Mis imágenes\MATERIAL_ PSP\AA 2014\DECORACION\ADORNOS\R11 - Deco 2014 - 052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09" y="254684"/>
            <a:ext cx="3810000" cy="386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Mis documentos\CONVOCATORIAS\PPS MY\2014\FUISTE  TU\space_station-1600x9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0" y="0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Mis documentos\CONVOCATORIAS\PPS MY\2014\FUISTE  TU\Imágenes-tristes-de-un-corazón-roto-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2546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Mis documentos\CONVOCATORIAS\PPS MY\2014\FUISTE  TU\mano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987" y="3251725"/>
            <a:ext cx="2185540" cy="308647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Mis documentos\CONVOCATORIAS\PPS MY\2014\FUISTE  TU\ddfrgv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00" y="24173"/>
            <a:ext cx="9148340" cy="514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79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333"/>
    </mc:Choice>
    <mc:Fallback xmlns="">
      <p:transition advClick="0" advTm="25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4\FUISTE  TU\noch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-7364"/>
            <a:ext cx="9146259" cy="524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523448" y="-474818"/>
            <a:ext cx="10136008" cy="6041238"/>
          </a:xfrm>
          <a:prstGeom prst="rect">
            <a:avLst/>
          </a:prstGeom>
          <a:blipFill dpi="0" rotWithShape="1">
            <a:blip r:embed="rId3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340" cy="578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FUISTE  TU\índice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" b="7261"/>
          <a:stretch/>
        </p:blipFill>
        <p:spPr bwMode="auto">
          <a:xfrm>
            <a:off x="2994028" y="699037"/>
            <a:ext cx="5367122" cy="424847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Documents and Settings\admin\Mis documentos\CONVOCATORIAS\PPS MY\2014\FUISTE  TU\409382_10151343523975584_791740583_23190818_1961008698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127" y="763750"/>
            <a:ext cx="5514416" cy="447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Documents and Settings\admin\Mis documentos\CONVOCATORIAS\PPS MY\2014\FUISTE  TU\relojarena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9542"/>
            <a:ext cx="1008112" cy="147856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6 Rectángulo"/>
          <p:cNvSpPr/>
          <p:nvPr/>
        </p:nvSpPr>
        <p:spPr>
          <a:xfrm flipH="1">
            <a:off x="4119348" y="2372826"/>
            <a:ext cx="1660496" cy="1473723"/>
          </a:xfrm>
          <a:prstGeom prst="rect">
            <a:avLst/>
          </a:prstGeom>
          <a:blipFill dpi="0" rotWithShape="1">
            <a:blip r:embed="rId9">
              <a:alphaModFix amt="5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10" descr="C:\Documents and Settings\admin\Mis documentos\CONVOCATORIAS\PPS MY\2014\FUISTE  TU\Angelina-Jolie-Dark-Wallpaper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9" b="4454"/>
          <a:stretch/>
        </p:blipFill>
        <p:spPr bwMode="auto">
          <a:xfrm>
            <a:off x="44078" y="0"/>
            <a:ext cx="9055843" cy="574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233" y="1518940"/>
            <a:ext cx="914518" cy="94652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47912" y="738344"/>
            <a:ext cx="337143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LA  RED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SIN LUCRO</a:t>
            </a:r>
          </a:p>
        </p:txBody>
      </p:sp>
      <p:sp>
        <p:nvSpPr>
          <p:cNvPr id="11" name="6 Rectángulo"/>
          <p:cNvSpPr/>
          <p:nvPr/>
        </p:nvSpPr>
        <p:spPr>
          <a:xfrm>
            <a:off x="486897" y="842295"/>
            <a:ext cx="1889275" cy="1530531"/>
          </a:xfrm>
          <a:prstGeom prst="rect">
            <a:avLst/>
          </a:prstGeom>
          <a:blipFill dpi="0" rotWithShape="1">
            <a:blip r:embed="rId9">
              <a:alphaModFix amt="5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6" descr="C:\Documents and Settings\admin\Mis documentos\CONVOCATORIAS\PPS MY\2014\FUISTE  TU\Nueva carpeta\Imagen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2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47"/>
            <a:ext cx="9148340" cy="574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83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5742"/>
    </mc:Choice>
    <mc:Fallback xmlns="">
      <p:transition advClick="0" advTm="35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8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z="135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 sz="135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MX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sz="135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sz="135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sz="135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Presentación en pantalla (16:9)</PresentationFormat>
  <Paragraphs>13</Paragraphs>
  <Slides>18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Calibri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2019-02-25T05:18:32Z</dcterms:created>
  <dcterms:modified xsi:type="dcterms:W3CDTF">2019-02-25T06:41:08Z</dcterms:modified>
</cp:coreProperties>
</file>