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63" r:id="rId4"/>
    <p:sldId id="261" r:id="rId5"/>
    <p:sldId id="262" r:id="rId6"/>
    <p:sldId id="260" r:id="rId7"/>
    <p:sldId id="259" r:id="rId8"/>
    <p:sldId id="266" r:id="rId9"/>
    <p:sldId id="265" r:id="rId10"/>
    <p:sldId id="264" r:id="rId11"/>
    <p:sldId id="257" r:id="rId12"/>
    <p:sldId id="267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78" r:id="rId21"/>
    <p:sldId id="281" r:id="rId22"/>
    <p:sldId id="282" r:id="rId23"/>
    <p:sldId id="283" r:id="rId24"/>
    <p:sldId id="279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779D7-3149-452B-AC60-2388D982FFF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66E40-5561-4A25-8428-FA7821FC0A66}" type="datetimeFigureOut">
              <a:rPr lang="es-ES" smtClean="0"/>
              <a:pPr/>
              <a:t>08/09/2012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3BFE0-98D0-43AE-A8F9-1E964963A4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C1C1DD-8136-41E4-99E6-3D11C244C00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hyperlink" Target="http://angeoudemongif.centerblog.net/rub-barre-animaux--6.html" TargetMode="External"/><Relationship Id="rId3" Type="http://schemas.openxmlformats.org/officeDocument/2006/relationships/image" Target="../media/image1.gif"/><Relationship Id="rId21" Type="http://schemas.openxmlformats.org/officeDocument/2006/relationships/image" Target="../media/image18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24" Type="http://schemas.openxmlformats.org/officeDocument/2006/relationships/image" Target="../media/image21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23" Type="http://schemas.openxmlformats.org/officeDocument/2006/relationships/image" Target="../media/image20.gif"/><Relationship Id="rId10" Type="http://schemas.openxmlformats.org/officeDocument/2006/relationships/image" Target="../media/image8.gif"/><Relationship Id="rId19" Type="http://schemas.openxmlformats.org/officeDocument/2006/relationships/image" Target="../media/image16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Relationship Id="rId22" Type="http://schemas.openxmlformats.org/officeDocument/2006/relationships/image" Target="../media/image1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gif"/><Relationship Id="rId7" Type="http://schemas.openxmlformats.org/officeDocument/2006/relationships/image" Target="../media/image37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3" Type="http://schemas.openxmlformats.org/officeDocument/2006/relationships/image" Target="../media/image40.gif"/><Relationship Id="rId7" Type="http://schemas.openxmlformats.org/officeDocument/2006/relationships/image" Target="../media/image44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10" Type="http://schemas.openxmlformats.org/officeDocument/2006/relationships/image" Target="../media/image47.gif"/><Relationship Id="rId4" Type="http://schemas.openxmlformats.org/officeDocument/2006/relationships/image" Target="../media/image41.gif"/><Relationship Id="rId9" Type="http://schemas.openxmlformats.org/officeDocument/2006/relationships/image" Target="../media/image4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gif"/><Relationship Id="rId4" Type="http://schemas.openxmlformats.org/officeDocument/2006/relationships/image" Target="../media/image6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gif"/><Relationship Id="rId3" Type="http://schemas.openxmlformats.org/officeDocument/2006/relationships/image" Target="../media/image68.gif"/><Relationship Id="rId7" Type="http://schemas.openxmlformats.org/officeDocument/2006/relationships/image" Target="../media/image72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gif"/><Relationship Id="rId5" Type="http://schemas.openxmlformats.org/officeDocument/2006/relationships/image" Target="../media/image70.gif"/><Relationship Id="rId4" Type="http://schemas.openxmlformats.org/officeDocument/2006/relationships/image" Target="../media/image6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gif"/><Relationship Id="rId5" Type="http://schemas.openxmlformats.org/officeDocument/2006/relationships/image" Target="../media/image77.gif"/><Relationship Id="rId4" Type="http://schemas.openxmlformats.org/officeDocument/2006/relationships/image" Target="../media/image7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7" Type="http://schemas.openxmlformats.org/officeDocument/2006/relationships/image" Target="../media/image84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gif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7" Type="http://schemas.openxmlformats.org/officeDocument/2006/relationships/image" Target="../media/image90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gif"/><Relationship Id="rId5" Type="http://schemas.openxmlformats.org/officeDocument/2006/relationships/image" Target="../media/image88.gif"/><Relationship Id="rId4" Type="http://schemas.openxmlformats.org/officeDocument/2006/relationships/image" Target="../media/image8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gif"/><Relationship Id="rId3" Type="http://schemas.openxmlformats.org/officeDocument/2006/relationships/image" Target="../media/image94.gif"/><Relationship Id="rId7" Type="http://schemas.openxmlformats.org/officeDocument/2006/relationships/image" Target="../media/image98.gif"/><Relationship Id="rId12" Type="http://schemas.openxmlformats.org/officeDocument/2006/relationships/image" Target="../media/image103.gif"/><Relationship Id="rId2" Type="http://schemas.openxmlformats.org/officeDocument/2006/relationships/image" Target="../media/image9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7.gif"/><Relationship Id="rId11" Type="http://schemas.openxmlformats.org/officeDocument/2006/relationships/image" Target="../media/image102.gif"/><Relationship Id="rId5" Type="http://schemas.openxmlformats.org/officeDocument/2006/relationships/image" Target="../media/image96.gif"/><Relationship Id="rId10" Type="http://schemas.openxmlformats.org/officeDocument/2006/relationships/image" Target="../media/image101.gif"/><Relationship Id="rId4" Type="http://schemas.openxmlformats.org/officeDocument/2006/relationships/image" Target="../media/image95.gif"/><Relationship Id="rId9" Type="http://schemas.openxmlformats.org/officeDocument/2006/relationships/image" Target="../media/image100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gif"/><Relationship Id="rId13" Type="http://schemas.openxmlformats.org/officeDocument/2006/relationships/image" Target="../media/image115.gif"/><Relationship Id="rId3" Type="http://schemas.openxmlformats.org/officeDocument/2006/relationships/image" Target="../media/image105.gif"/><Relationship Id="rId7" Type="http://schemas.openxmlformats.org/officeDocument/2006/relationships/image" Target="../media/image109.gif"/><Relationship Id="rId12" Type="http://schemas.openxmlformats.org/officeDocument/2006/relationships/image" Target="../media/image114.gif"/><Relationship Id="rId17" Type="http://schemas.openxmlformats.org/officeDocument/2006/relationships/image" Target="../media/image119.gif"/><Relationship Id="rId2" Type="http://schemas.openxmlformats.org/officeDocument/2006/relationships/image" Target="../media/image104.gif"/><Relationship Id="rId16" Type="http://schemas.openxmlformats.org/officeDocument/2006/relationships/image" Target="../media/image1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8.gif"/><Relationship Id="rId11" Type="http://schemas.openxmlformats.org/officeDocument/2006/relationships/image" Target="../media/image113.gif"/><Relationship Id="rId5" Type="http://schemas.openxmlformats.org/officeDocument/2006/relationships/image" Target="../media/image107.gif"/><Relationship Id="rId15" Type="http://schemas.openxmlformats.org/officeDocument/2006/relationships/image" Target="../media/image117.gif"/><Relationship Id="rId10" Type="http://schemas.openxmlformats.org/officeDocument/2006/relationships/image" Target="../media/image112.gif"/><Relationship Id="rId4" Type="http://schemas.openxmlformats.org/officeDocument/2006/relationships/image" Target="../media/image106.gif"/><Relationship Id="rId9" Type="http://schemas.openxmlformats.org/officeDocument/2006/relationships/image" Target="../media/image111.gif"/><Relationship Id="rId14" Type="http://schemas.openxmlformats.org/officeDocument/2006/relationships/image" Target="../media/image11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gif"/><Relationship Id="rId2" Type="http://schemas.openxmlformats.org/officeDocument/2006/relationships/image" Target="../media/image12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gif"/><Relationship Id="rId2" Type="http://schemas.openxmlformats.org/officeDocument/2006/relationships/image" Target="../media/image123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gif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C:\Users\Usuario\Downloads\TEXTURAS\pommecici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8" name="Picture 4" descr="C:\Users\Usuario\Downloads\14-4-2012\marcos gordos guapos\www.tvn.hu_51123a8757c8ff4ccd75a1b2603ea820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9" name="Picture 5" descr="C:\Users\Usuario\Downloads\NECESARIO PARA PPS\letra 2\g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1556792"/>
            <a:ext cx="895350" cy="1028700"/>
          </a:xfrm>
          <a:prstGeom prst="rect">
            <a:avLst/>
          </a:prstGeom>
          <a:noFill/>
        </p:spPr>
      </p:pic>
      <p:pic>
        <p:nvPicPr>
          <p:cNvPr id="36870" name="Picture 6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1556792"/>
            <a:ext cx="762000" cy="1019175"/>
          </a:xfrm>
          <a:prstGeom prst="rect">
            <a:avLst/>
          </a:prstGeom>
          <a:noFill/>
        </p:spPr>
      </p:pic>
      <p:pic>
        <p:nvPicPr>
          <p:cNvPr id="36871" name="Picture 7" descr="C:\Users\Usuario\Downloads\NECESARIO PARA PPS\letra 2\i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1556792"/>
            <a:ext cx="276225" cy="1000125"/>
          </a:xfrm>
          <a:prstGeom prst="rect">
            <a:avLst/>
          </a:prstGeom>
          <a:noFill/>
        </p:spPr>
      </p:pic>
      <p:pic>
        <p:nvPicPr>
          <p:cNvPr id="36872" name="Picture 8" descr="C:\Users\Usuario\Downloads\NECESARIO PARA PPS\letra 2\t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1556792"/>
            <a:ext cx="762000" cy="1019175"/>
          </a:xfrm>
          <a:prstGeom prst="rect">
            <a:avLst/>
          </a:prstGeom>
          <a:noFill/>
        </p:spPr>
      </p:pic>
      <p:pic>
        <p:nvPicPr>
          <p:cNvPr id="36873" name="Picture 9" descr="C:\Users\Usuario\Downloads\NECESARIO PARA PPS\letra 2\t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1556792"/>
            <a:ext cx="762000" cy="1019175"/>
          </a:xfrm>
          <a:prstGeom prst="rect">
            <a:avLst/>
          </a:prstGeom>
          <a:noFill/>
        </p:spPr>
      </p:pic>
      <p:pic>
        <p:nvPicPr>
          <p:cNvPr id="36874" name="Picture 10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1556792"/>
            <a:ext cx="771525" cy="1019175"/>
          </a:xfrm>
          <a:prstGeom prst="rect">
            <a:avLst/>
          </a:prstGeom>
          <a:noFill/>
        </p:spPr>
      </p:pic>
      <p:pic>
        <p:nvPicPr>
          <p:cNvPr id="36875" name="Picture 11" descr="C:\Users\Usuario\Downloads\NECESARIO PARA PPS\letra 2\r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12160" y="1556792"/>
            <a:ext cx="876300" cy="1028700"/>
          </a:xfrm>
          <a:prstGeom prst="rect">
            <a:avLst/>
          </a:prstGeom>
          <a:noFill/>
        </p:spPr>
      </p:pic>
      <p:pic>
        <p:nvPicPr>
          <p:cNvPr id="36876" name="Picture 12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48264" y="1556792"/>
            <a:ext cx="790575" cy="1057275"/>
          </a:xfrm>
          <a:prstGeom prst="rect">
            <a:avLst/>
          </a:prstGeom>
          <a:noFill/>
        </p:spPr>
      </p:pic>
      <p:pic>
        <p:nvPicPr>
          <p:cNvPr id="36877" name="Picture 13" descr="C:\Users\Usuario\Downloads\NECESARIO PARA PPS\Letra 4\g[2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835696" y="3789040"/>
            <a:ext cx="1009650" cy="1038225"/>
          </a:xfrm>
          <a:prstGeom prst="rect">
            <a:avLst/>
          </a:prstGeom>
          <a:noFill/>
        </p:spPr>
      </p:pic>
      <p:pic>
        <p:nvPicPr>
          <p:cNvPr id="36878" name="Picture 14" descr="C:\Users\Usuario\Downloads\NECESARIO PARA PPS\Letra 4\u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15816" y="3789040"/>
            <a:ext cx="866775" cy="1000125"/>
          </a:xfrm>
          <a:prstGeom prst="rect">
            <a:avLst/>
          </a:prstGeom>
          <a:noFill/>
        </p:spPr>
      </p:pic>
      <p:pic>
        <p:nvPicPr>
          <p:cNvPr id="36879" name="Picture 15" descr="C:\Users\Usuario\Downloads\NECESARIO PARA PPS\Letra 4\a[2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851920" y="3717032"/>
            <a:ext cx="971550" cy="981075"/>
          </a:xfrm>
          <a:prstGeom prst="rect">
            <a:avLst/>
          </a:prstGeom>
          <a:noFill/>
        </p:spPr>
      </p:pic>
      <p:pic>
        <p:nvPicPr>
          <p:cNvPr id="36880" name="Picture 16" descr="C:\Users\Usuario\Downloads\NECESARIO PARA PPS\Letra 4\p[2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932040" y="3717032"/>
            <a:ext cx="752475" cy="981075"/>
          </a:xfrm>
          <a:prstGeom prst="rect">
            <a:avLst/>
          </a:prstGeom>
          <a:noFill/>
        </p:spPr>
      </p:pic>
      <p:pic>
        <p:nvPicPr>
          <p:cNvPr id="36881" name="Picture 17" descr="C:\Users\Usuario\Downloads\NECESARIO PARA PPS\Letra 4\o[2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724128" y="3717032"/>
            <a:ext cx="1028700" cy="1038225"/>
          </a:xfrm>
          <a:prstGeom prst="rect">
            <a:avLst/>
          </a:prstGeom>
          <a:noFill/>
        </p:spPr>
      </p:pic>
      <p:pic>
        <p:nvPicPr>
          <p:cNvPr id="36882" name="Picture 18" descr="C:\Users\Usuario\Downloads\NECESARIO PARA PPS\Letra 4\s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804248" y="3717032"/>
            <a:ext cx="733425" cy="1028700"/>
          </a:xfrm>
          <a:prstGeom prst="rect">
            <a:avLst/>
          </a:prstGeom>
          <a:noFill/>
        </p:spPr>
      </p:pic>
      <p:pic>
        <p:nvPicPr>
          <p:cNvPr id="36886" name="Picture 22" descr="barre">
            <a:hlinkClick r:id="rId18" tooltip="Agrandir l'image de angeoudemongif.centerblog.net"/>
          </p:cNvPr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475656" y="5013176"/>
            <a:ext cx="6120680" cy="838201"/>
          </a:xfrm>
          <a:prstGeom prst="rect">
            <a:avLst/>
          </a:prstGeom>
          <a:noFill/>
        </p:spPr>
      </p:pic>
      <p:pic>
        <p:nvPicPr>
          <p:cNvPr id="1026" name="Picture 2" descr="C:\Users\Usuario\Downloads\NECESARIO PARA PPS\z5043a767516b3[1]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148064" y="908720"/>
            <a:ext cx="3019425" cy="504825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187624" y="836712"/>
            <a:ext cx="847725" cy="942975"/>
          </a:xfrm>
          <a:prstGeom prst="rect">
            <a:avLst/>
          </a:prstGeom>
          <a:noFill/>
        </p:spPr>
      </p:pic>
      <p:pic>
        <p:nvPicPr>
          <p:cNvPr id="1029" name="Picture 5" descr="www.leperledelcuore.com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987824" y="2708920"/>
            <a:ext cx="1562100" cy="504826"/>
          </a:xfrm>
          <a:prstGeom prst="rect">
            <a:avLst/>
          </a:prstGeom>
          <a:noFill/>
        </p:spPr>
      </p:pic>
      <p:pic>
        <p:nvPicPr>
          <p:cNvPr id="1031" name="Picture 7" descr="www.leperledelcuore.com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4283968" y="2708920"/>
            <a:ext cx="2647950" cy="504826"/>
          </a:xfrm>
          <a:prstGeom prst="rect">
            <a:avLst/>
          </a:prstGeom>
          <a:noFill/>
        </p:spPr>
      </p:pic>
      <p:pic>
        <p:nvPicPr>
          <p:cNvPr id="1033" name="Picture 9" descr="www.leperledelcuore.com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707904" y="3140968"/>
            <a:ext cx="2266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  <p:sndAc>
      <p:stSnd>
        <p:snd r:embed="rId2" name="mago de oz - fiesta paga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a43ad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26" name="Picture 2" descr="C:\Users\Usuario\Downloads\gdragons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620688"/>
            <a:ext cx="2400300" cy="2857500"/>
          </a:xfrm>
          <a:prstGeom prst="rect">
            <a:avLst/>
          </a:prstGeom>
          <a:noFill/>
        </p:spPr>
      </p:pic>
      <p:pic>
        <p:nvPicPr>
          <p:cNvPr id="1027" name="Picture 3" descr="C:\Users\Usuario\Downloads\gfairies8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1" y="476672"/>
            <a:ext cx="5256584" cy="5829300"/>
          </a:xfrm>
          <a:prstGeom prst="rect">
            <a:avLst/>
          </a:prstGeom>
          <a:noFill/>
        </p:spPr>
      </p:pic>
      <p:pic>
        <p:nvPicPr>
          <p:cNvPr id="1028" name="Picture 4" descr="C:\Users\Usuario\Downloads\ghearts5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3645024"/>
            <a:ext cx="2168241" cy="2448272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c2e8dd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Usuario\Downloads\aggothic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20688"/>
            <a:ext cx="7848872" cy="5544616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72492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:\Users\Usuario\Downloads\gdragons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20688"/>
            <a:ext cx="7344816" cy="2228850"/>
          </a:xfrm>
          <a:prstGeom prst="rect">
            <a:avLst/>
          </a:prstGeom>
          <a:noFill/>
        </p:spPr>
      </p:pic>
      <p:pic>
        <p:nvPicPr>
          <p:cNvPr id="3075" name="Picture 3" descr="C:\Users\Usuario\Downloads\andywebdesignfantasy_sorelvalaszto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2924944"/>
            <a:ext cx="7344816" cy="1656184"/>
          </a:xfrm>
          <a:prstGeom prst="rect">
            <a:avLst/>
          </a:prstGeom>
          <a:noFill/>
        </p:spPr>
      </p:pic>
      <p:pic>
        <p:nvPicPr>
          <p:cNvPr id="3076" name="Picture 4" descr="C:\Users\Usuario\Downloads\gdragons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725144"/>
            <a:ext cx="7344816" cy="144016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7825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C:\Users\Usuario\Downloads\gdragons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04664"/>
            <a:ext cx="2029197" cy="2376264"/>
          </a:xfrm>
          <a:prstGeom prst="rect">
            <a:avLst/>
          </a:prstGeom>
          <a:noFill/>
        </p:spPr>
      </p:pic>
      <p:pic>
        <p:nvPicPr>
          <p:cNvPr id="4099" name="Picture 3" descr="C:\Users\Usuario\Downloads\gdragons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04664"/>
            <a:ext cx="3543300" cy="4381500"/>
          </a:xfrm>
          <a:prstGeom prst="rect">
            <a:avLst/>
          </a:prstGeom>
          <a:noFill/>
        </p:spPr>
      </p:pic>
      <p:pic>
        <p:nvPicPr>
          <p:cNvPr id="4100" name="Picture 4" descr="C:\Users\Usuario\Downloads\gdragons1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717032"/>
            <a:ext cx="2914650" cy="2714625"/>
          </a:xfrm>
          <a:prstGeom prst="rect">
            <a:avLst/>
          </a:prstGeom>
          <a:noFill/>
        </p:spPr>
      </p:pic>
      <p:pic>
        <p:nvPicPr>
          <p:cNvPr id="4101" name="Picture 5" descr="C:\Users\Usuario\Downloads\gteddybears1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3140968"/>
            <a:ext cx="2657475" cy="3248025"/>
          </a:xfrm>
          <a:prstGeom prst="rect">
            <a:avLst/>
          </a:prstGeom>
          <a:noFill/>
        </p:spPr>
      </p:pic>
      <p:pic>
        <p:nvPicPr>
          <p:cNvPr id="4102" name="Picture 6" descr="C:\Users\Usuario\Downloads\GLITTERS\glit_didl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476672"/>
            <a:ext cx="2304256" cy="2736304"/>
          </a:xfrm>
          <a:prstGeom prst="rect">
            <a:avLst/>
          </a:prstGeom>
          <a:noFill/>
        </p:spPr>
      </p:pic>
      <p:pic>
        <p:nvPicPr>
          <p:cNvPr id="4103" name="Picture 7" descr="C:\Users\Usuario\Downloads\GLITTERS\8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4581128"/>
            <a:ext cx="2088232" cy="1944216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0f7eca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3" name="Picture 3" descr="C:\Users\Usuario\Downloads\gfairies9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92696"/>
            <a:ext cx="1676400" cy="3333750"/>
          </a:xfrm>
          <a:prstGeom prst="rect">
            <a:avLst/>
          </a:prstGeom>
          <a:noFill/>
        </p:spPr>
      </p:pic>
      <p:pic>
        <p:nvPicPr>
          <p:cNvPr id="5124" name="Picture 4" descr="C:\Users\Usuario\Downloads\gsexy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20688"/>
            <a:ext cx="2219325" cy="3429000"/>
          </a:xfrm>
          <a:prstGeom prst="rect">
            <a:avLst/>
          </a:prstGeom>
          <a:noFill/>
        </p:spPr>
      </p:pic>
      <p:pic>
        <p:nvPicPr>
          <p:cNvPr id="5125" name="Picture 5" descr="C:\Users\Usuario\Downloads\gsexy1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692696"/>
            <a:ext cx="1800225" cy="3312368"/>
          </a:xfrm>
          <a:prstGeom prst="rect">
            <a:avLst/>
          </a:prstGeom>
          <a:noFill/>
        </p:spPr>
      </p:pic>
      <p:pic>
        <p:nvPicPr>
          <p:cNvPr id="5126" name="Picture 6" descr="C:\Users\Usuario\Downloads\gsexy1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3" y="692696"/>
            <a:ext cx="1728192" cy="3384376"/>
          </a:xfrm>
          <a:prstGeom prst="rect">
            <a:avLst/>
          </a:prstGeom>
          <a:noFill/>
        </p:spPr>
      </p:pic>
      <p:pic>
        <p:nvPicPr>
          <p:cNvPr id="5127" name="Picture 7" descr="C:\Users\Usuario\Downloads\gteddybears2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4149080"/>
            <a:ext cx="1571625" cy="2019300"/>
          </a:xfrm>
          <a:prstGeom prst="rect">
            <a:avLst/>
          </a:prstGeom>
          <a:noFill/>
        </p:spPr>
      </p:pic>
      <p:pic>
        <p:nvPicPr>
          <p:cNvPr id="5128" name="Picture 8" descr="C:\Users\Usuario\Downloads\GLITTERS\9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3768" y="4365104"/>
            <a:ext cx="1562100" cy="1800225"/>
          </a:xfrm>
          <a:prstGeom prst="rect">
            <a:avLst/>
          </a:prstGeom>
          <a:noFill/>
        </p:spPr>
      </p:pic>
      <p:pic>
        <p:nvPicPr>
          <p:cNvPr id="5129" name="Picture 9" descr="C:\Users\Usuario\Downloads\GLITTERS\glit_mick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27984" y="4293096"/>
            <a:ext cx="1584176" cy="1876797"/>
          </a:xfrm>
          <a:prstGeom prst="rect">
            <a:avLst/>
          </a:prstGeom>
          <a:noFill/>
        </p:spPr>
      </p:pic>
      <p:pic>
        <p:nvPicPr>
          <p:cNvPr id="5130" name="Picture 10" descr="C:\Users\Usuario\Downloads\GLITTERS\glit_kkk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88224" y="4365104"/>
            <a:ext cx="1872208" cy="1728192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_masolata_1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1" name="Picture 1" descr="C:\Users\Usuario\Downloads\gfairies4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844824"/>
            <a:ext cx="4032448" cy="3672408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_masolata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7" name="Picture 1" descr="C:\Users\Usuario\Downloads\gfairies2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268760"/>
            <a:ext cx="4320480" cy="360040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79ea976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3" name="Picture 1" descr="C:\Users\Usuario\Downloads\GLITTERS\397afd6f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556792"/>
            <a:ext cx="4320479" cy="3528392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keret_1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Usuario\Downloads\GLITTERS\glitterimagesanimals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836712"/>
            <a:ext cx="1714500" cy="1819275"/>
          </a:xfrm>
          <a:prstGeom prst="rect">
            <a:avLst/>
          </a:prstGeom>
          <a:noFill/>
        </p:spPr>
      </p:pic>
      <p:pic>
        <p:nvPicPr>
          <p:cNvPr id="2051" name="Picture 3" descr="C:\Users\Usuario\Downloads\GLITTERS\glitterimagesanimals1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980728"/>
            <a:ext cx="2819400" cy="3762375"/>
          </a:xfrm>
          <a:prstGeom prst="rect">
            <a:avLst/>
          </a:prstGeom>
          <a:noFill/>
        </p:spPr>
      </p:pic>
      <p:pic>
        <p:nvPicPr>
          <p:cNvPr id="2052" name="Picture 4" descr="C:\Users\Usuario\Downloads\GLITTERS\5a13af7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2780928"/>
            <a:ext cx="2419350" cy="3667125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d17091a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pic>
        <p:nvPicPr>
          <p:cNvPr id="24578" name="Picture 2" descr="C:\Users\Usuario\Downloads\GLITTERS\glit_mas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764704"/>
            <a:ext cx="1428750" cy="1428750"/>
          </a:xfrm>
          <a:prstGeom prst="rect">
            <a:avLst/>
          </a:prstGeom>
          <a:noFill/>
        </p:spPr>
      </p:pic>
      <p:pic>
        <p:nvPicPr>
          <p:cNvPr id="24579" name="Picture 3" descr="C:\Users\Usuario\Downloads\GLITTERS\d233a52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764704"/>
            <a:ext cx="1704975" cy="2428875"/>
          </a:xfrm>
          <a:prstGeom prst="rect">
            <a:avLst/>
          </a:prstGeom>
          <a:noFill/>
        </p:spPr>
      </p:pic>
      <p:pic>
        <p:nvPicPr>
          <p:cNvPr id="24580" name="Picture 4" descr="C:\Users\Usuario\Downloads\GLITTERS\glit_hors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2564904"/>
            <a:ext cx="1794123" cy="1905000"/>
          </a:xfrm>
          <a:prstGeom prst="rect">
            <a:avLst/>
          </a:prstGeom>
          <a:noFill/>
        </p:spPr>
      </p:pic>
      <p:pic>
        <p:nvPicPr>
          <p:cNvPr id="24581" name="Picture 5" descr="C:\Users\Usuario\Downloads\GLITTERS\glit_beer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4653136"/>
            <a:ext cx="1304925" cy="154305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3623714_49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 http://farkasandrea.lapunk.hu /szívsorelválasztók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196752"/>
            <a:ext cx="4810125" cy="1924051"/>
          </a:xfrm>
          <a:prstGeom prst="rect">
            <a:avLst/>
          </a:prstGeom>
          <a:noFill/>
        </p:spPr>
      </p:pic>
      <p:pic>
        <p:nvPicPr>
          <p:cNvPr id="26628" name="Picture 4" descr=" http://farkasandrea.lapunk.hu /szívsorelválasztók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501008"/>
            <a:ext cx="3571875" cy="742951"/>
          </a:xfrm>
          <a:prstGeom prst="rect">
            <a:avLst/>
          </a:prstGeom>
          <a:noFill/>
        </p:spPr>
      </p:pic>
      <p:pic>
        <p:nvPicPr>
          <p:cNvPr id="26630" name="Picture 6" descr=" http://farkasandrea.lapunk.hu /szívsorelválasztók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4797152"/>
            <a:ext cx="3571875" cy="742951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3623717_25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27650" name="Picture 2" descr="http://farkasandrea.lapunk.hu /mesék /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772816"/>
            <a:ext cx="1666875" cy="1162050"/>
          </a:xfrm>
          <a:prstGeom prst="rect">
            <a:avLst/>
          </a:prstGeom>
          <a:noFill/>
        </p:spPr>
      </p:pic>
      <p:pic>
        <p:nvPicPr>
          <p:cNvPr id="27652" name="Picture 4" descr="http://farkasandrea.lapunk.hu /mesék /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980728"/>
            <a:ext cx="1619250" cy="1228726"/>
          </a:xfrm>
          <a:prstGeom prst="rect">
            <a:avLst/>
          </a:prstGeom>
          <a:noFill/>
        </p:spPr>
      </p:pic>
      <p:pic>
        <p:nvPicPr>
          <p:cNvPr id="27654" name="Picture 6" descr="http://farkasandrea.lapunk.hu /mesék /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700808"/>
            <a:ext cx="2295525" cy="1181101"/>
          </a:xfrm>
          <a:prstGeom prst="rect">
            <a:avLst/>
          </a:prstGeom>
          <a:noFill/>
        </p:spPr>
      </p:pic>
      <p:pic>
        <p:nvPicPr>
          <p:cNvPr id="27656" name="Picture 8" descr="http://farkasandrea.lapunk.hu /mesék /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620688"/>
            <a:ext cx="4286250" cy="952500"/>
          </a:xfrm>
          <a:prstGeom prst="rect">
            <a:avLst/>
          </a:prstGeom>
          <a:noFill/>
        </p:spPr>
      </p:pic>
      <p:pic>
        <p:nvPicPr>
          <p:cNvPr id="27658" name="Picture 10" descr="http://farkasandrea.lapunk.hu /mesék /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3284984"/>
            <a:ext cx="2714625" cy="2714626"/>
          </a:xfrm>
          <a:prstGeom prst="rect">
            <a:avLst/>
          </a:prstGeom>
          <a:noFill/>
        </p:spPr>
      </p:pic>
      <p:pic>
        <p:nvPicPr>
          <p:cNvPr id="27660" name="Picture 12" descr="http://farkasandrea.lapunk.hu /mesék /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3356992"/>
            <a:ext cx="2971800" cy="302895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3623710_05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http://farkasandrea.lapunk.hu/virág glitter /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412776"/>
            <a:ext cx="1333500" cy="952500"/>
          </a:xfrm>
          <a:prstGeom prst="rect">
            <a:avLst/>
          </a:prstGeom>
          <a:noFill/>
        </p:spPr>
      </p:pic>
      <p:pic>
        <p:nvPicPr>
          <p:cNvPr id="28676" name="Picture 4" descr="http://farkasandrea.lapunk.hu/virág glitter /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3140968"/>
            <a:ext cx="1333500" cy="952500"/>
          </a:xfrm>
          <a:prstGeom prst="rect">
            <a:avLst/>
          </a:prstGeom>
          <a:noFill/>
        </p:spPr>
      </p:pic>
      <p:pic>
        <p:nvPicPr>
          <p:cNvPr id="28678" name="Picture 6" descr="http://farkasandrea.lapunk.hu/virág glitter /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4221088"/>
            <a:ext cx="2143125" cy="1905000"/>
          </a:xfrm>
          <a:prstGeom prst="rect">
            <a:avLst/>
          </a:prstGeom>
          <a:noFill/>
        </p:spPr>
      </p:pic>
      <p:pic>
        <p:nvPicPr>
          <p:cNvPr id="28680" name="Picture 8" descr="http://farkasandrea.lapunk.hu/virág glitter /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1340768"/>
            <a:ext cx="47625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f0127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ownloads\gradient_glitter_notes_blue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48680"/>
            <a:ext cx="1924050" cy="2095500"/>
          </a:xfrm>
          <a:prstGeom prst="rect">
            <a:avLst/>
          </a:prstGeom>
          <a:noFill/>
        </p:spPr>
      </p:pic>
      <p:pic>
        <p:nvPicPr>
          <p:cNvPr id="1027" name="Picture 3" descr="C:\Users\Usuario\Downloads\gradient_glitter_notes_rainbow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548680"/>
            <a:ext cx="1944216" cy="2095500"/>
          </a:xfrm>
          <a:prstGeom prst="rect">
            <a:avLst/>
          </a:prstGeom>
          <a:noFill/>
        </p:spPr>
      </p:pic>
      <p:pic>
        <p:nvPicPr>
          <p:cNvPr id="1028" name="Picture 4" descr="C:\Users\Usuario\Downloads\gradient_glitter_notes_ocean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077072"/>
            <a:ext cx="1924050" cy="2095500"/>
          </a:xfrm>
          <a:prstGeom prst="rect">
            <a:avLst/>
          </a:prstGeom>
          <a:noFill/>
        </p:spPr>
      </p:pic>
      <p:pic>
        <p:nvPicPr>
          <p:cNvPr id="1029" name="Picture 5" descr="C:\Users\Usuario\Downloads\3d_rainbow_eighth_note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4005064"/>
            <a:ext cx="1714500" cy="2190750"/>
          </a:xfrm>
          <a:prstGeom prst="rect">
            <a:avLst/>
          </a:prstGeom>
          <a:noFill/>
        </p:spPr>
      </p:pic>
      <p:pic>
        <p:nvPicPr>
          <p:cNvPr id="1030" name="Picture 6" descr="C:\Users\Usuario\Downloads\spiral8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1988840"/>
            <a:ext cx="2200275" cy="2924175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c334b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Usuario\Downloads\sexy_doll_blac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1200150" cy="3276600"/>
          </a:xfrm>
          <a:prstGeom prst="rect">
            <a:avLst/>
          </a:prstGeom>
          <a:noFill/>
        </p:spPr>
      </p:pic>
      <p:pic>
        <p:nvPicPr>
          <p:cNvPr id="2051" name="Picture 3" descr="C:\Users\Usuario\Downloads\sexy_doll_blu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476672"/>
            <a:ext cx="1200150" cy="3276600"/>
          </a:xfrm>
          <a:prstGeom prst="rect">
            <a:avLst/>
          </a:prstGeom>
          <a:noFill/>
        </p:spPr>
      </p:pic>
      <p:pic>
        <p:nvPicPr>
          <p:cNvPr id="2052" name="Picture 4" descr="C:\Users\Usuario\Downloads\sexy_doll_orang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548680"/>
            <a:ext cx="1200150" cy="3276600"/>
          </a:xfrm>
          <a:prstGeom prst="rect">
            <a:avLst/>
          </a:prstGeom>
          <a:noFill/>
        </p:spPr>
      </p:pic>
      <p:pic>
        <p:nvPicPr>
          <p:cNvPr id="2054" name="Picture 6" descr="C:\Users\Usuario\Downloads\sexy_doll_pink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2924944"/>
            <a:ext cx="1200150" cy="3276600"/>
          </a:xfrm>
          <a:prstGeom prst="rect">
            <a:avLst/>
          </a:prstGeom>
          <a:noFill/>
        </p:spPr>
      </p:pic>
      <p:pic>
        <p:nvPicPr>
          <p:cNvPr id="2055" name="Picture 7" descr="C:\Users\Usuario\Downloads\sexy_doll_red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3728" y="2924944"/>
            <a:ext cx="1200150" cy="327660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1d9c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:\Users\Usuario\Downloads\have_a_beautiful_day_moon_rose_reflection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7920880" cy="576064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988109f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124744"/>
            <a:ext cx="2628900" cy="885825"/>
          </a:xfrm>
          <a:prstGeom prst="rect">
            <a:avLst/>
          </a:prstGeom>
          <a:noFill/>
        </p:spPr>
      </p:pic>
      <p:pic>
        <p:nvPicPr>
          <p:cNvPr id="410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1124744"/>
            <a:ext cx="3552825" cy="885825"/>
          </a:xfrm>
          <a:prstGeom prst="rect">
            <a:avLst/>
          </a:prstGeom>
          <a:noFill/>
        </p:spPr>
      </p:pic>
      <p:pic>
        <p:nvPicPr>
          <p:cNvPr id="4102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852936"/>
            <a:ext cx="3067050" cy="885825"/>
          </a:xfrm>
          <a:prstGeom prst="rect">
            <a:avLst/>
          </a:prstGeom>
          <a:noFill/>
        </p:spPr>
      </p:pic>
      <p:pic>
        <p:nvPicPr>
          <p:cNvPr id="4104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4509120"/>
            <a:ext cx="3467100" cy="885825"/>
          </a:xfrm>
          <a:prstGeom prst="rect">
            <a:avLst/>
          </a:prstGeom>
          <a:noFill/>
        </p:spPr>
      </p:pic>
      <p:pic>
        <p:nvPicPr>
          <p:cNvPr id="4106" name="Picture 10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2852936"/>
            <a:ext cx="2971800" cy="885825"/>
          </a:xfrm>
          <a:prstGeom prst="rect">
            <a:avLst/>
          </a:prstGeom>
          <a:noFill/>
        </p:spPr>
      </p:pic>
      <p:pic>
        <p:nvPicPr>
          <p:cNvPr id="4108" name="Picture 12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4509120"/>
            <a:ext cx="2609850" cy="885825"/>
          </a:xfrm>
          <a:prstGeom prst="rect">
            <a:avLst/>
          </a:prstGeom>
          <a:noFill/>
        </p:spPr>
      </p:pic>
      <p:pic>
        <p:nvPicPr>
          <p:cNvPr id="4109" name="Picture 13" descr="C:\Users\Usuario\Downloads\GLITTERS\052be345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2114550"/>
            <a:ext cx="1728192" cy="810394"/>
          </a:xfrm>
          <a:prstGeom prst="rect">
            <a:avLst/>
          </a:prstGeom>
          <a:noFill/>
        </p:spPr>
      </p:pic>
      <p:pic>
        <p:nvPicPr>
          <p:cNvPr id="4110" name="Picture 14" descr="C:\Users\Usuario\Downloads\GLITTERS\91db1f50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3728" y="1988840"/>
            <a:ext cx="2335138" cy="1008112"/>
          </a:xfrm>
          <a:prstGeom prst="rect">
            <a:avLst/>
          </a:prstGeom>
          <a:noFill/>
        </p:spPr>
      </p:pic>
      <p:pic>
        <p:nvPicPr>
          <p:cNvPr id="4111" name="Picture 15" descr="C:\Users\Usuario\Downloads\14-4-2012\Latas, tazas, bolsos, botellas, marcos gif y otros\0_1a_email17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51720" y="3717032"/>
            <a:ext cx="1333500" cy="1092895"/>
          </a:xfrm>
          <a:prstGeom prst="rect">
            <a:avLst/>
          </a:prstGeom>
          <a:noFill/>
        </p:spPr>
      </p:pic>
      <p:pic>
        <p:nvPicPr>
          <p:cNvPr id="4113" name="Picture 17" descr="C:\Users\Usuario\Downloads\14-4-2012\Latas, tazas, bolsos, botellas, marcos gif y otros\0__10_kutyus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20072" y="3717032"/>
            <a:ext cx="1524000" cy="1008112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c61c1c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8" name="Picture 6" descr="http://www.sabrygraphic.eu/images/Glitter/vmv-mond-blau0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124744"/>
            <a:ext cx="952500" cy="952500"/>
          </a:xfrm>
          <a:prstGeom prst="rect">
            <a:avLst/>
          </a:prstGeom>
          <a:noFill/>
        </p:spPr>
      </p:pic>
      <p:pic>
        <p:nvPicPr>
          <p:cNvPr id="3080" name="Picture 8" descr="http://www.sabrygraphic.eu/images/Glitter/vmv-mond-pink0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2060848"/>
            <a:ext cx="952500" cy="952500"/>
          </a:xfrm>
          <a:prstGeom prst="rect">
            <a:avLst/>
          </a:prstGeom>
          <a:noFill/>
        </p:spPr>
      </p:pic>
      <p:pic>
        <p:nvPicPr>
          <p:cNvPr id="3082" name="Picture 10" descr="http://www.sabrygraphic.eu/images/Glitter/vmv-mond-gelb0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2060848"/>
            <a:ext cx="952500" cy="952500"/>
          </a:xfrm>
          <a:prstGeom prst="rect">
            <a:avLst/>
          </a:prstGeom>
          <a:noFill/>
        </p:spPr>
      </p:pic>
      <p:pic>
        <p:nvPicPr>
          <p:cNvPr id="3084" name="Picture 12" descr="http://www.sabrygraphic.eu/images/Glitter/lalaalyssasglitterfills5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2060848"/>
            <a:ext cx="952500" cy="952500"/>
          </a:xfrm>
          <a:prstGeom prst="rect">
            <a:avLst/>
          </a:prstGeom>
          <a:noFill/>
        </p:spPr>
      </p:pic>
      <p:pic>
        <p:nvPicPr>
          <p:cNvPr id="3086" name="Picture 14" descr="http://www.sabrygraphic.eu/images/Glitter/OrangeGlitterSet22-TcmRose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2060848"/>
            <a:ext cx="952500" cy="952500"/>
          </a:xfrm>
          <a:prstGeom prst="rect">
            <a:avLst/>
          </a:prstGeom>
          <a:noFill/>
        </p:spPr>
      </p:pic>
      <p:pic>
        <p:nvPicPr>
          <p:cNvPr id="3088" name="Picture 16" descr="http://www.sabrygraphic.eu/images/Glitter/g25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2060848"/>
            <a:ext cx="762000" cy="936104"/>
          </a:xfrm>
          <a:prstGeom prst="rect">
            <a:avLst/>
          </a:prstGeom>
          <a:noFill/>
        </p:spPr>
      </p:pic>
      <p:pic>
        <p:nvPicPr>
          <p:cNvPr id="3090" name="Picture 18" descr="http://www.sabrygraphic.eu/images/Glitter/g26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2060848"/>
            <a:ext cx="834008" cy="936104"/>
          </a:xfrm>
          <a:prstGeom prst="rect">
            <a:avLst/>
          </a:prstGeom>
          <a:noFill/>
        </p:spPr>
      </p:pic>
      <p:pic>
        <p:nvPicPr>
          <p:cNvPr id="3092" name="Picture 20" descr="http://www.sabrygraphic.eu/images/Glitter/g2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8184" y="1124744"/>
            <a:ext cx="1440160" cy="936104"/>
          </a:xfrm>
          <a:prstGeom prst="rect">
            <a:avLst/>
          </a:prstGeom>
          <a:noFill/>
        </p:spPr>
      </p:pic>
      <p:pic>
        <p:nvPicPr>
          <p:cNvPr id="3094" name="Picture 22" descr="http://www.sabrygraphic.eu/images/Glitter/animation46qr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20072" y="1124744"/>
            <a:ext cx="1008112" cy="936104"/>
          </a:xfrm>
          <a:prstGeom prst="rect">
            <a:avLst/>
          </a:prstGeom>
          <a:noFill/>
        </p:spPr>
      </p:pic>
      <p:pic>
        <p:nvPicPr>
          <p:cNvPr id="3096" name="Picture 24" descr="http://www.sabrygraphic.eu/images/Glitter/z14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355976" y="1124744"/>
            <a:ext cx="914400" cy="936104"/>
          </a:xfrm>
          <a:prstGeom prst="rect">
            <a:avLst/>
          </a:prstGeom>
          <a:noFill/>
        </p:spPr>
      </p:pic>
      <p:pic>
        <p:nvPicPr>
          <p:cNvPr id="3098" name="Picture 26" descr="http://www.sabrygraphic.eu/images/Glitter/aAnimation22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19872" y="1124744"/>
            <a:ext cx="952500" cy="952500"/>
          </a:xfrm>
          <a:prstGeom prst="rect">
            <a:avLst/>
          </a:prstGeom>
          <a:noFill/>
        </p:spPr>
      </p:pic>
      <p:pic>
        <p:nvPicPr>
          <p:cNvPr id="3100" name="Picture 28" descr="http://www.sabrygraphic.eu/images/Glitter/aAnimation24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83768" y="1124744"/>
            <a:ext cx="952500" cy="952500"/>
          </a:xfrm>
          <a:prstGeom prst="rect">
            <a:avLst/>
          </a:prstGeom>
          <a:noFill/>
        </p:spPr>
      </p:pic>
      <p:pic>
        <p:nvPicPr>
          <p:cNvPr id="3102" name="Picture 30" descr="http://www.sabrygraphic.eu/images/Glitter/spirallila34huj10101010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547664" y="2060848"/>
            <a:ext cx="834008" cy="936104"/>
          </a:xfrm>
          <a:prstGeom prst="rect">
            <a:avLst/>
          </a:prstGeom>
          <a:noFill/>
        </p:spPr>
      </p:pic>
      <p:pic>
        <p:nvPicPr>
          <p:cNvPr id="3104" name="Picture 32" descr="http://www.sabrygraphic.eu/images/Glitter/z14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80112" y="2996952"/>
            <a:ext cx="2088232" cy="2736304"/>
          </a:xfrm>
          <a:prstGeom prst="rect">
            <a:avLst/>
          </a:prstGeom>
          <a:noFill/>
        </p:spPr>
      </p:pic>
      <p:pic>
        <p:nvPicPr>
          <p:cNvPr id="3106" name="Picture 34" descr="http://www.sabrygraphic.eu/images/Glitter/aaaa9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491880" y="2996952"/>
            <a:ext cx="2088232" cy="2736304"/>
          </a:xfrm>
          <a:prstGeom prst="rect">
            <a:avLst/>
          </a:prstGeom>
          <a:noFill/>
        </p:spPr>
      </p:pic>
      <p:pic>
        <p:nvPicPr>
          <p:cNvPr id="3110" name="Picture 38" descr="http://www.sabrygraphic.eu/images/Glitter/G193byJC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547664" y="2996952"/>
            <a:ext cx="1944216" cy="2808312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d6fb54b0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14-4-2012\SE MUEVE EL AGUA Y GENTE LLORANDO\2d263de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6672"/>
            <a:ext cx="4176464" cy="5904656"/>
          </a:xfrm>
          <a:prstGeom prst="rect">
            <a:avLst/>
          </a:prstGeom>
          <a:noFill/>
        </p:spPr>
      </p:pic>
      <p:pic>
        <p:nvPicPr>
          <p:cNvPr id="1029" name="Picture 5" descr="C:\Users\Usuario\Downloads\14-4-2012\SE MUEVE EL AGUA Y GENTE LLORANDO\7skqa2pp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48680"/>
            <a:ext cx="4170040" cy="5832648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TEXTURAS\f109e40f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wnloads\14-4-2012\SE MUEVE EL AGUA Y GENTE LLORANDO\362355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20688"/>
            <a:ext cx="8136904" cy="5688632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TEXTURAS\c0f7eca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wnloads\14-4-2012\SE MUEVE EL AGUA Y GENTE LLORANDO\f3fip66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20688"/>
            <a:ext cx="7920880" cy="5616624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60</Words>
  <Application>Microsoft Office PowerPoint</Application>
  <PresentationFormat>Presentación en pantalla (4:3)</PresentationFormat>
  <Paragraphs>28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2012-09-08T10:28:18Z</dcterms:created>
  <dcterms:modified xsi:type="dcterms:W3CDTF">2012-09-08T15:17:14Z</dcterms:modified>
</cp:coreProperties>
</file>