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s/slide47.xml" ContentType="application/vnd.openxmlformats-officedocument.presentationml.slide+xml"/>
  <Override PartName="/ppt/slides/slide56.xml" ContentType="application/vnd.openxmlformats-officedocument.presentationml.slide+xml"/>
  <Override PartName="/ppt/slides/slide58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s/slide45.xml" ContentType="application/vnd.openxmlformats-officedocument.presentationml.slide+xml"/>
  <Override PartName="/ppt/slides/slide54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slides/slide52.xml" ContentType="application/vnd.openxmlformats-officedocument.presentationml.slide+xml"/>
  <Override PartName="/ppt/slides/slide63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50.xml" ContentType="application/vnd.openxmlformats-officedocument.presentationml.slide+xml"/>
  <Override PartName="/ppt/slides/slide61.xml" ContentType="application/vnd.openxmlformats-officedocument.presentationml.slide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docProps/custom.xml" ContentType="application/vnd.openxmlformats-officedocument.custom-properties+xml"/>
  <Override PartName="/ppt/slides/slide7.xml" ContentType="application/vnd.openxmlformats-officedocument.presentationml.slide+xml"/>
  <Override PartName="/ppt/slides/slide9.xml" ContentType="application/vnd.openxmlformats-officedocument.presentationml.slide+xml"/>
  <Override PartName="/ppt/slides/slide5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s/slide57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slides/slide55.xml" ContentType="application/vnd.openxmlformats-officedocument.presentationml.slide+xml"/>
  <Override PartName="/ppt/slides/slide64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s/slide53.xml" ContentType="application/vnd.openxmlformats-officedocument.presentationml.slide+xml"/>
  <Override PartName="/ppt/slides/slide62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51.xml" ContentType="application/vnd.openxmlformats-officedocument.presentationml.slide+xml"/>
  <Override PartName="/ppt/slides/slide60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8.xml" ContentType="application/vnd.openxmlformats-officedocument.presentationml.slide+xml"/>
  <Override PartName="/ppt/slides/slide49.xml" ContentType="application/vnd.openxmlformats-officedocument.presentationml.slide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371" r:id="rId3"/>
    <p:sldId id="370" r:id="rId4"/>
    <p:sldId id="395" r:id="rId5"/>
    <p:sldId id="399" r:id="rId6"/>
    <p:sldId id="388" r:id="rId7"/>
    <p:sldId id="391" r:id="rId8"/>
    <p:sldId id="392" r:id="rId9"/>
    <p:sldId id="351" r:id="rId10"/>
    <p:sldId id="397" r:id="rId11"/>
    <p:sldId id="389" r:id="rId12"/>
    <p:sldId id="382" r:id="rId13"/>
    <p:sldId id="398" r:id="rId14"/>
    <p:sldId id="326" r:id="rId15"/>
    <p:sldId id="390" r:id="rId16"/>
    <p:sldId id="393" r:id="rId17"/>
    <p:sldId id="394" r:id="rId18"/>
    <p:sldId id="396" r:id="rId19"/>
    <p:sldId id="352" r:id="rId20"/>
    <p:sldId id="329" r:id="rId21"/>
    <p:sldId id="354" r:id="rId22"/>
    <p:sldId id="257" r:id="rId23"/>
    <p:sldId id="338" r:id="rId24"/>
    <p:sldId id="339" r:id="rId25"/>
    <p:sldId id="340" r:id="rId26"/>
    <p:sldId id="278" r:id="rId27"/>
    <p:sldId id="279" r:id="rId28"/>
    <p:sldId id="341" r:id="rId29"/>
    <p:sldId id="356" r:id="rId30"/>
    <p:sldId id="360" r:id="rId31"/>
    <p:sldId id="359" r:id="rId32"/>
    <p:sldId id="361" r:id="rId33"/>
    <p:sldId id="323" r:id="rId34"/>
    <p:sldId id="358" r:id="rId35"/>
    <p:sldId id="383" r:id="rId36"/>
    <p:sldId id="377" r:id="rId37"/>
    <p:sldId id="367" r:id="rId38"/>
    <p:sldId id="365" r:id="rId39"/>
    <p:sldId id="366" r:id="rId40"/>
    <p:sldId id="387" r:id="rId41"/>
    <p:sldId id="381" r:id="rId42"/>
    <p:sldId id="282" r:id="rId43"/>
    <p:sldId id="325" r:id="rId44"/>
    <p:sldId id="288" r:id="rId45"/>
    <p:sldId id="290" r:id="rId46"/>
    <p:sldId id="380" r:id="rId47"/>
    <p:sldId id="400" r:id="rId48"/>
    <p:sldId id="357" r:id="rId49"/>
    <p:sldId id="368" r:id="rId50"/>
    <p:sldId id="302" r:id="rId51"/>
    <p:sldId id="306" r:id="rId52"/>
    <p:sldId id="307" r:id="rId53"/>
    <p:sldId id="309" r:id="rId54"/>
    <p:sldId id="310" r:id="rId55"/>
    <p:sldId id="311" r:id="rId56"/>
    <p:sldId id="372" r:id="rId57"/>
    <p:sldId id="313" r:id="rId58"/>
    <p:sldId id="315" r:id="rId59"/>
    <p:sldId id="316" r:id="rId60"/>
    <p:sldId id="317" r:id="rId61"/>
    <p:sldId id="318" r:id="rId62"/>
    <p:sldId id="319" r:id="rId63"/>
    <p:sldId id="373" r:id="rId64"/>
    <p:sldId id="401" r:id="rId65"/>
    <p:sldId id="402" r:id="rId66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FZbFfRDx3n0TnkOQdMCtsA" hashData="RwFtjqnyUC6farL4iUReDKvrBh0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333300"/>
    <a:srgbClr val="FF00FF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580" autoAdjust="0"/>
    <p:restoredTop sz="94718" autoAdjust="0"/>
  </p:normalViewPr>
  <p:slideViewPr>
    <p:cSldViewPr>
      <p:cViewPr>
        <p:scale>
          <a:sx n="66" d="100"/>
          <a:sy n="66" d="100"/>
        </p:scale>
        <p:origin x="-1248" y="48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slide" Target="slides/slide48.xml"/><Relationship Id="rId55" Type="http://schemas.openxmlformats.org/officeDocument/2006/relationships/slide" Target="slides/slide53.xml"/><Relationship Id="rId63" Type="http://schemas.openxmlformats.org/officeDocument/2006/relationships/slide" Target="slides/slide61.xml"/><Relationship Id="rId68" Type="http://schemas.openxmlformats.org/officeDocument/2006/relationships/viewProps" Target="viewProps.xml"/><Relationship Id="rId7" Type="http://schemas.openxmlformats.org/officeDocument/2006/relationships/slide" Target="slides/slide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9" Type="http://schemas.openxmlformats.org/officeDocument/2006/relationships/slide" Target="slides/slide27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slide" Target="slides/slide51.xml"/><Relationship Id="rId58" Type="http://schemas.openxmlformats.org/officeDocument/2006/relationships/slide" Target="slides/slide56.xml"/><Relationship Id="rId66" Type="http://schemas.openxmlformats.org/officeDocument/2006/relationships/slide" Target="slides/slide64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57" Type="http://schemas.openxmlformats.org/officeDocument/2006/relationships/slide" Target="slides/slide55.xml"/><Relationship Id="rId61" Type="http://schemas.openxmlformats.org/officeDocument/2006/relationships/slide" Target="slides/slide59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slide" Target="slides/slide50.xml"/><Relationship Id="rId60" Type="http://schemas.openxmlformats.org/officeDocument/2006/relationships/slide" Target="slides/slide58.xml"/><Relationship Id="rId65" Type="http://schemas.openxmlformats.org/officeDocument/2006/relationships/slide" Target="slides/slide63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56" Type="http://schemas.openxmlformats.org/officeDocument/2006/relationships/slide" Target="slides/slide54.xml"/><Relationship Id="rId64" Type="http://schemas.openxmlformats.org/officeDocument/2006/relationships/slide" Target="slides/slide62.xml"/><Relationship Id="rId69" Type="http://schemas.openxmlformats.org/officeDocument/2006/relationships/theme" Target="theme/theme1.xml"/><Relationship Id="rId8" Type="http://schemas.openxmlformats.org/officeDocument/2006/relationships/slide" Target="slides/slide6.xml"/><Relationship Id="rId51" Type="http://schemas.openxmlformats.org/officeDocument/2006/relationships/slide" Target="slides/slide49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59" Type="http://schemas.openxmlformats.org/officeDocument/2006/relationships/slide" Target="slides/slide57.xml"/><Relationship Id="rId67" Type="http://schemas.openxmlformats.org/officeDocument/2006/relationships/presProps" Target="presProps.xml"/><Relationship Id="rId20" Type="http://schemas.openxmlformats.org/officeDocument/2006/relationships/slide" Target="slides/slide18.xml"/><Relationship Id="rId41" Type="http://schemas.openxmlformats.org/officeDocument/2006/relationships/slide" Target="slides/slide39.xml"/><Relationship Id="rId54" Type="http://schemas.openxmlformats.org/officeDocument/2006/relationships/slide" Target="slides/slide52.xml"/><Relationship Id="rId62" Type="http://schemas.openxmlformats.org/officeDocument/2006/relationships/slide" Target="slides/slide60.xml"/><Relationship Id="rId70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6F6880-BD02-47FB-A4DB-975BF03261CD}" type="datetimeFigureOut">
              <a:rPr lang="es-ES" smtClean="0"/>
              <a:pPr/>
              <a:t>18/03/2013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C19784-BBFB-44D4-A103-1BCD2B702707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med" advTm="3400">
    <p:zoom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6F6880-BD02-47FB-A4DB-975BF03261CD}" type="datetimeFigureOut">
              <a:rPr lang="es-ES" smtClean="0"/>
              <a:pPr/>
              <a:t>18/03/2013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C19784-BBFB-44D4-A103-1BCD2B702707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med" advTm="3400">
    <p:zoom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6F6880-BD02-47FB-A4DB-975BF03261CD}" type="datetimeFigureOut">
              <a:rPr lang="es-ES" smtClean="0"/>
              <a:pPr/>
              <a:t>18/03/2013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C19784-BBFB-44D4-A103-1BCD2B702707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med" advTm="3400">
    <p:zoom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6F6880-BD02-47FB-A4DB-975BF03261CD}" type="datetimeFigureOut">
              <a:rPr lang="es-ES" smtClean="0"/>
              <a:pPr/>
              <a:t>18/03/2013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C19784-BBFB-44D4-A103-1BCD2B702707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med" advTm="3400">
    <p:zoom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6F6880-BD02-47FB-A4DB-975BF03261CD}" type="datetimeFigureOut">
              <a:rPr lang="es-ES" smtClean="0"/>
              <a:pPr/>
              <a:t>18/03/2013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C19784-BBFB-44D4-A103-1BCD2B702707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med" advTm="3400">
    <p:zoom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6F6880-BD02-47FB-A4DB-975BF03261CD}" type="datetimeFigureOut">
              <a:rPr lang="es-ES" smtClean="0"/>
              <a:pPr/>
              <a:t>18/03/2013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C19784-BBFB-44D4-A103-1BCD2B702707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med" advTm="3400">
    <p:zoom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6F6880-BD02-47FB-A4DB-975BF03261CD}" type="datetimeFigureOut">
              <a:rPr lang="es-ES" smtClean="0"/>
              <a:pPr/>
              <a:t>18/03/2013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C19784-BBFB-44D4-A103-1BCD2B702707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med" advTm="3400">
    <p:zoom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6F6880-BD02-47FB-A4DB-975BF03261CD}" type="datetimeFigureOut">
              <a:rPr lang="es-ES" smtClean="0"/>
              <a:pPr/>
              <a:t>18/03/2013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C19784-BBFB-44D4-A103-1BCD2B702707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med" advTm="3400">
    <p:zoom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6F6880-BD02-47FB-A4DB-975BF03261CD}" type="datetimeFigureOut">
              <a:rPr lang="es-ES" smtClean="0"/>
              <a:pPr/>
              <a:t>18/03/2013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C19784-BBFB-44D4-A103-1BCD2B702707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med" advTm="3400">
    <p:zoom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6F6880-BD02-47FB-A4DB-975BF03261CD}" type="datetimeFigureOut">
              <a:rPr lang="es-ES" smtClean="0"/>
              <a:pPr/>
              <a:t>18/03/2013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C19784-BBFB-44D4-A103-1BCD2B702707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med" advTm="3400">
    <p:zoom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6F6880-BD02-47FB-A4DB-975BF03261CD}" type="datetimeFigureOut">
              <a:rPr lang="es-ES" smtClean="0"/>
              <a:pPr/>
              <a:t>18/03/2013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C19784-BBFB-44D4-A103-1BCD2B702707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med" advTm="3400">
    <p:zoom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E68126E-15E9-4E73-BD69-EEBED26025E0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E6F6880-BD02-47FB-A4DB-975BF03261CD}" type="datetimeFigureOut">
              <a:rPr lang="es-ES" smtClean="0"/>
              <a:pPr/>
              <a:t>18/03/2013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7C19784-BBFB-44D4-A103-1BCD2B702707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med" advTm="3400">
    <p:zoom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_tradnl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_tradnl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E9AAA042-6C43-4DF6-888B-150786EA29BA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gif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1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1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1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1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1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1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1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1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1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1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1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2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1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1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1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1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1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1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1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1.xml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1.xml"/></Relationships>
</file>

<file path=ppt/slides/_rels/slide5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1.xml"/></Relationships>
</file>

<file path=ppt/slides/_rels/slide5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1.xml"/></Relationships>
</file>

<file path=ppt/slides/_rels/slide5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1.xml"/></Relationships>
</file>

<file path=ppt/slides/_rels/slide6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9.jpeg"/><Relationship Id="rId1" Type="http://schemas.openxmlformats.org/officeDocument/2006/relationships/slideLayout" Target="../slideLayouts/slideLayout1.xml"/></Relationships>
</file>

<file path=ppt/slides/_rels/slide6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0.jpeg"/><Relationship Id="rId1" Type="http://schemas.openxmlformats.org/officeDocument/2006/relationships/slideLayout" Target="../slideLayouts/slideLayout1.xml"/></Relationships>
</file>

<file path=ppt/slides/_rels/slide6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1.jpeg"/><Relationship Id="rId1" Type="http://schemas.openxmlformats.org/officeDocument/2006/relationships/slideLayout" Target="../slideLayouts/slideLayout1.xml"/></Relationships>
</file>

<file path=ppt/slides/_rels/slide6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3.png"/><Relationship Id="rId2" Type="http://schemas.openxmlformats.org/officeDocument/2006/relationships/image" Target="../media/image62.jpeg"/><Relationship Id="rId1" Type="http://schemas.openxmlformats.org/officeDocument/2006/relationships/slideLayout" Target="../slideLayouts/slideLayout2.xml"/></Relationships>
</file>

<file path=ppt/slides/_rels/slide64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14.0" TargetMode="External"/><Relationship Id="rId13" Type="http://schemas.openxmlformats.org/officeDocument/2006/relationships/hyperlink" Target="http://www.mispps.com/index.php?board=34.0" TargetMode="External"/><Relationship Id="rId18" Type="http://schemas.openxmlformats.org/officeDocument/2006/relationships/hyperlink" Target="http://www.mispps.com/index.php?board=41.0" TargetMode="External"/><Relationship Id="rId26" Type="http://schemas.openxmlformats.org/officeDocument/2006/relationships/hyperlink" Target="http://www.mispps.com/index.php?board=11.0" TargetMode="External"/><Relationship Id="rId3" Type="http://schemas.openxmlformats.org/officeDocument/2006/relationships/image" Target="../media/image64.png"/><Relationship Id="rId21" Type="http://schemas.openxmlformats.org/officeDocument/2006/relationships/hyperlink" Target="http://www.mispps.com/index.php?board=39.0" TargetMode="External"/><Relationship Id="rId7" Type="http://schemas.openxmlformats.org/officeDocument/2006/relationships/hyperlink" Target="http://www.mispps.com/index.php?board=13.0" TargetMode="External"/><Relationship Id="rId12" Type="http://schemas.openxmlformats.org/officeDocument/2006/relationships/hyperlink" Target="http://www.mispps.com/index.php?board=30.0" TargetMode="External"/><Relationship Id="rId17" Type="http://schemas.openxmlformats.org/officeDocument/2006/relationships/hyperlink" Target="http://www.mispps.com/index.php?board=28.0" TargetMode="External"/><Relationship Id="rId25" Type="http://schemas.openxmlformats.org/officeDocument/2006/relationships/hyperlink" Target="http://www.mispps.com/index.php?board=35.0" TargetMode="External"/><Relationship Id="rId2" Type="http://schemas.openxmlformats.org/officeDocument/2006/relationships/hyperlink" Target="http://www.mispps.com/lists/?p=subscribe&amp;id=2" TargetMode="External"/><Relationship Id="rId16" Type="http://schemas.openxmlformats.org/officeDocument/2006/relationships/hyperlink" Target="http://www.mispps.com/index.php?board=17.0" TargetMode="External"/><Relationship Id="rId20" Type="http://schemas.openxmlformats.org/officeDocument/2006/relationships/hyperlink" Target="http://www.mispps.com/index.php?board=9.0" TargetMode="External"/><Relationship Id="rId29" Type="http://schemas.openxmlformats.org/officeDocument/2006/relationships/hyperlink" Target="http://www.mispps.com/index.php?board=26.0" TargetMode="External"/><Relationship Id="rId1" Type="http://schemas.openxmlformats.org/officeDocument/2006/relationships/slideLayout" Target="../slideLayouts/slideLayout12.xml"/><Relationship Id="rId6" Type="http://schemas.openxmlformats.org/officeDocument/2006/relationships/hyperlink" Target="http://www.mispps.com/index.php?board=40.0" TargetMode="External"/><Relationship Id="rId11" Type="http://schemas.openxmlformats.org/officeDocument/2006/relationships/hyperlink" Target="http://www.mispps.com/index.php?board=61.0" TargetMode="External"/><Relationship Id="rId24" Type="http://schemas.openxmlformats.org/officeDocument/2006/relationships/hyperlink" Target="http://www.mispps.com/index.php?board=29.0" TargetMode="External"/><Relationship Id="rId5" Type="http://schemas.openxmlformats.org/officeDocument/2006/relationships/image" Target="../media/image65.png"/><Relationship Id="rId15" Type="http://schemas.openxmlformats.org/officeDocument/2006/relationships/hyperlink" Target="http://www.mispps.com/index.php?board=32.0" TargetMode="External"/><Relationship Id="rId23" Type="http://schemas.openxmlformats.org/officeDocument/2006/relationships/hyperlink" Target="http://www.mispps.com/index.php?board=60.0" TargetMode="External"/><Relationship Id="rId28" Type="http://schemas.openxmlformats.org/officeDocument/2006/relationships/hyperlink" Target="http://www.mispps.com/index.php?board=10.0" TargetMode="External"/><Relationship Id="rId10" Type="http://schemas.openxmlformats.org/officeDocument/2006/relationships/hyperlink" Target="http://www.mispps.com/index.php?board=19.0" TargetMode="External"/><Relationship Id="rId19" Type="http://schemas.openxmlformats.org/officeDocument/2006/relationships/hyperlink" Target="http://www.mispps.com/index.php?board=8.0" TargetMode="External"/><Relationship Id="rId4" Type="http://schemas.openxmlformats.org/officeDocument/2006/relationships/hyperlink" Target="http://www.mispps.com/" TargetMode="External"/><Relationship Id="rId9" Type="http://schemas.openxmlformats.org/officeDocument/2006/relationships/hyperlink" Target="http://www.mispps.com/index.php?board=38.0" TargetMode="External"/><Relationship Id="rId14" Type="http://schemas.openxmlformats.org/officeDocument/2006/relationships/hyperlink" Target="http://www.mispps.com/index.php?board=16.0" TargetMode="External"/><Relationship Id="rId22" Type="http://schemas.openxmlformats.org/officeDocument/2006/relationships/hyperlink" Target="http://www.mispps.com/index.php?board=18.0" TargetMode="External"/><Relationship Id="rId27" Type="http://schemas.openxmlformats.org/officeDocument/2006/relationships/hyperlink" Target="http://www.mispps.com/index.php?board=31.0" TargetMode="External"/><Relationship Id="rId30" Type="http://schemas.openxmlformats.org/officeDocument/2006/relationships/image" Target="../media/image66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2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2 Rectángulo"/>
          <p:cNvSpPr/>
          <p:nvPr/>
        </p:nvSpPr>
        <p:spPr>
          <a:xfrm>
            <a:off x="-101838" y="928670"/>
            <a:ext cx="9347687" cy="5016758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">
                <a:rot lat="0" lon="0" rev="18900000"/>
              </a:lightRig>
            </a:scene3d>
            <a:sp3d extrusionH="31750" contourW="6350" prstMaterial="powder">
              <a:bevelT w="19050" h="19050" prst="angle"/>
              <a:contourClr>
                <a:schemeClr val="accent3">
                  <a:tint val="100000"/>
                  <a:shade val="100000"/>
                  <a:satMod val="100000"/>
                  <a:hueMod val="100000"/>
                </a:schemeClr>
              </a:contourClr>
            </a:sp3d>
          </a:bodyPr>
          <a:lstStyle/>
          <a:p>
            <a:pPr algn="ctr"/>
            <a:r>
              <a:rPr lang="es-ES" sz="8000" b="1" dirty="0" smtClean="0">
                <a:ln/>
                <a:solidFill>
                  <a:srgbClr val="FFFF00"/>
                </a:solidFill>
                <a:effectLst>
                  <a:glow rad="101600">
                    <a:srgbClr val="FF0000">
                      <a:alpha val="60000"/>
                    </a:srgbClr>
                  </a:glow>
                </a:effectLst>
                <a:latin typeface="Cooper Black" pitchFamily="18" charset="0"/>
              </a:rPr>
              <a:t>Os invito… </a:t>
            </a:r>
          </a:p>
          <a:p>
            <a:pPr algn="ctr"/>
            <a:r>
              <a:rPr lang="es-ES" sz="8000" b="1" dirty="0" smtClean="0">
                <a:ln/>
                <a:solidFill>
                  <a:srgbClr val="FFFF00"/>
                </a:solidFill>
                <a:effectLst>
                  <a:glow rad="101600">
                    <a:srgbClr val="FF0000">
                      <a:alpha val="60000"/>
                    </a:srgbClr>
                  </a:glow>
                </a:effectLst>
                <a:latin typeface="Cooper Black" pitchFamily="18" charset="0"/>
              </a:rPr>
              <a:t>a un buen menú </a:t>
            </a:r>
          </a:p>
          <a:p>
            <a:pPr algn="ctr"/>
            <a:r>
              <a:rPr lang="es-ES" sz="8000" b="1" dirty="0" smtClean="0">
                <a:ln/>
                <a:solidFill>
                  <a:srgbClr val="FFFF00"/>
                </a:solidFill>
                <a:effectLst>
                  <a:glow rad="101600">
                    <a:srgbClr val="FF0000">
                      <a:alpha val="60000"/>
                    </a:srgbClr>
                  </a:glow>
                </a:effectLst>
                <a:latin typeface="Cooper Black" pitchFamily="18" charset="0"/>
              </a:rPr>
              <a:t>en esta fiesta…</a:t>
            </a:r>
          </a:p>
          <a:p>
            <a:pPr algn="ctr"/>
            <a:r>
              <a:rPr lang="es-ES" sz="8000" b="1" dirty="0" smtClean="0">
                <a:ln/>
                <a:solidFill>
                  <a:srgbClr val="FFFF00"/>
                </a:solidFill>
                <a:effectLst>
                  <a:glow rad="101600">
                    <a:srgbClr val="FF0000">
                      <a:alpha val="60000"/>
                    </a:srgbClr>
                  </a:glow>
                </a:effectLst>
                <a:latin typeface="Cooper Black" pitchFamily="18" charset="0"/>
              </a:rPr>
              <a:t>Queréis venir?</a:t>
            </a:r>
            <a:endParaRPr lang="es-ES" sz="8000" b="1" cap="none" spc="0" dirty="0">
              <a:ln/>
              <a:solidFill>
                <a:srgbClr val="FFFF00"/>
              </a:solidFill>
              <a:effectLst>
                <a:glow rad="101600">
                  <a:srgbClr val="FF0000">
                    <a:alpha val="60000"/>
                  </a:srgbClr>
                </a:glow>
              </a:effectLst>
              <a:latin typeface="Cooper Black" pitchFamily="18" charset="0"/>
            </a:endParaRPr>
          </a:p>
        </p:txBody>
      </p:sp>
      <p:sp>
        <p:nvSpPr>
          <p:cNvPr id="4" name="3 CuadroTexto"/>
          <p:cNvSpPr txBox="1"/>
          <p:nvPr/>
        </p:nvSpPr>
        <p:spPr>
          <a:xfrm>
            <a:off x="6572264" y="6143644"/>
            <a:ext cx="156863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dirty="0" smtClean="0">
                <a:solidFill>
                  <a:schemeClr val="bg1"/>
                </a:solidFill>
                <a:latin typeface="Cooper Black" pitchFamily="18" charset="0"/>
              </a:rPr>
              <a:t>Automática</a:t>
            </a:r>
            <a:endParaRPr lang="es-ES" dirty="0">
              <a:solidFill>
                <a:schemeClr val="bg1"/>
              </a:solidFill>
              <a:latin typeface="Cooper Black" pitchFamily="18" charset="0"/>
            </a:endParaRPr>
          </a:p>
        </p:txBody>
      </p:sp>
      <p:sp>
        <p:nvSpPr>
          <p:cNvPr id="5" name="4 Rectángulo"/>
          <p:cNvSpPr/>
          <p:nvPr/>
        </p:nvSpPr>
        <p:spPr>
          <a:xfrm>
            <a:off x="1285852" y="6143644"/>
            <a:ext cx="4511291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dirty="0" smtClean="0">
                <a:solidFill>
                  <a:schemeClr val="bg1"/>
                </a:solidFill>
                <a:latin typeface="Cooper Black" pitchFamily="18" charset="0"/>
              </a:rPr>
              <a:t>Tema: FIESTA!!! - </a:t>
            </a:r>
            <a:r>
              <a:rPr lang="es-ES" dirty="0" err="1" smtClean="0">
                <a:solidFill>
                  <a:schemeClr val="bg1"/>
                </a:solidFill>
                <a:latin typeface="Cooper Black" pitchFamily="18" charset="0"/>
              </a:rPr>
              <a:t>Raffaella</a:t>
            </a:r>
            <a:r>
              <a:rPr lang="es-ES" dirty="0" smtClean="0">
                <a:solidFill>
                  <a:schemeClr val="bg1"/>
                </a:solidFill>
                <a:latin typeface="Cooper Black" pitchFamily="18" charset="0"/>
              </a:rPr>
              <a:t> </a:t>
            </a:r>
            <a:r>
              <a:rPr lang="es-ES" dirty="0" err="1" smtClean="0">
                <a:solidFill>
                  <a:schemeClr val="bg1"/>
                </a:solidFill>
                <a:latin typeface="Cooper Black" pitchFamily="18" charset="0"/>
              </a:rPr>
              <a:t>Carrá</a:t>
            </a:r>
            <a:endParaRPr lang="es-ES" dirty="0">
              <a:solidFill>
                <a:schemeClr val="bg1"/>
              </a:solidFill>
              <a:latin typeface="Cooper Black" pitchFamily="18" charset="0"/>
            </a:endParaRPr>
          </a:p>
        </p:txBody>
      </p:sp>
    </p:spTree>
  </p:cSld>
  <p:clrMapOvr>
    <a:masterClrMapping/>
  </p:clrMapOvr>
  <p:transition spd="med" advTm="6000">
    <p:sndAc>
      <p:stSnd>
        <p:snd r:embed="rId2" name="Raffaella Carra' - Fiesta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000"/>
                            </p:stCondLst>
                            <p:childTnLst>
                              <p:par>
                                <p:cTn id="17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3000"/>
                            </p:stCondLst>
                            <p:childTnLst>
                              <p:par>
                                <p:cTn id="23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2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2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CHAROLA e 1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2 Rectángulo"/>
          <p:cNvSpPr/>
          <p:nvPr/>
        </p:nvSpPr>
        <p:spPr>
          <a:xfrm>
            <a:off x="0" y="1905506"/>
            <a:ext cx="9144000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8000" b="1" dirty="0" smtClean="0">
                <a:ln/>
                <a:solidFill>
                  <a:srgbClr val="FFFF00"/>
                </a:solidFill>
                <a:effectLst>
                  <a:glow rad="101600">
                    <a:srgbClr val="FF0000">
                      <a:alpha val="60000"/>
                    </a:srgbClr>
                  </a:glow>
                </a:effectLst>
                <a:latin typeface="Cooper Black" pitchFamily="18" charset="0"/>
              </a:rPr>
              <a:t>Aperitivos</a:t>
            </a:r>
            <a:endParaRPr lang="es-ES" sz="8000" b="1" dirty="0">
              <a:ln/>
              <a:solidFill>
                <a:srgbClr val="FFFF00"/>
              </a:solidFill>
              <a:effectLst>
                <a:glow rad="101600">
                  <a:srgbClr val="FF0000">
                    <a:alpha val="60000"/>
                  </a:srgbClr>
                </a:glow>
              </a:effectLst>
              <a:latin typeface="Cooper Black" pitchFamily="18" charset="0"/>
            </a:endParaRPr>
          </a:p>
        </p:txBody>
      </p:sp>
    </p:spTree>
  </p:cSld>
  <p:clrMapOvr>
    <a:masterClrMapping/>
  </p:clrMapOvr>
  <p:transition spd="med" advTm="5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DSC01579-Copy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-1"/>
            <a:ext cx="9144000" cy="6858001"/>
          </a:xfrm>
          <a:prstGeom prst="rect">
            <a:avLst/>
          </a:prstGeom>
        </p:spPr>
      </p:pic>
    </p:spTree>
  </p:cSld>
  <p:clrMapOvr>
    <a:masterClrMapping/>
  </p:clrMapOvr>
  <p:transition spd="med" advTm="3400">
    <p:zoom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entremeses 1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med" advTm="3000">
    <p:zoom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ELECCION EM.IBERICOS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-73906"/>
            <a:ext cx="9144000" cy="6931906"/>
          </a:xfrm>
          <a:prstGeom prst="rect">
            <a:avLst/>
          </a:prstGeom>
        </p:spPr>
      </p:pic>
    </p:spTree>
  </p:cSld>
  <p:clrMapOvr>
    <a:masterClrMapping/>
  </p:clrMapOvr>
  <p:transition spd="med" advTm="3400">
    <p:zoom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PLATO PAL.BELLOTA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med" advTm="3400">
    <p:zoom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LOMO DE BELLOTA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2 CuadroTexto"/>
          <p:cNvSpPr txBox="1"/>
          <p:nvPr/>
        </p:nvSpPr>
        <p:spPr>
          <a:xfrm>
            <a:off x="1857356" y="6072206"/>
            <a:ext cx="205331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dirty="0" smtClean="0">
                <a:solidFill>
                  <a:srgbClr val="FF0000"/>
                </a:solidFill>
                <a:latin typeface="Cooper Black" pitchFamily="18" charset="0"/>
              </a:rPr>
              <a:t>Lomo de Bellota</a:t>
            </a:r>
            <a:endParaRPr lang="es-ES" dirty="0">
              <a:solidFill>
                <a:srgbClr val="FF0000"/>
              </a:solidFill>
              <a:latin typeface="Cooper Black" pitchFamily="18" charset="0"/>
            </a:endParaRPr>
          </a:p>
        </p:txBody>
      </p:sp>
    </p:spTree>
  </p:cSld>
  <p:clrMapOvr>
    <a:masterClrMapping/>
  </p:clrMapOvr>
  <p:transition spd="med" advTm="3400">
    <p:zoom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pate de mejillon 1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med" advTm="3000">
    <p:zoom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PLATO LACON PIM.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-20614"/>
            <a:ext cx="9144000" cy="6878614"/>
          </a:xfrm>
          <a:prstGeom prst="rect">
            <a:avLst/>
          </a:prstGeom>
        </p:spPr>
      </p:pic>
    </p:spTree>
  </p:cSld>
  <p:clrMapOvr>
    <a:masterClrMapping/>
  </p:clrMapOvr>
  <p:transition spd="med" advTm="3400">
    <p:zoom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2 Imagen" descr="PLATO CECINA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" y="0"/>
            <a:ext cx="9162684" cy="6858000"/>
          </a:xfrm>
          <a:prstGeom prst="rect">
            <a:avLst/>
          </a:prstGeom>
        </p:spPr>
      </p:pic>
    </p:spTree>
  </p:cSld>
  <p:clrMapOvr>
    <a:masterClrMapping/>
  </p:clrMapOvr>
  <p:transition spd="med" advTm="3400">
    <p:zoom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DSCN6950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med" advTm="3000">
    <p:zoom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entremeses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med" advTm="3000">
    <p:zoom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JAMON BODEGA PAN TOMATE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med" advTm="3400">
    <p:zoom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TABLA QUESOS N.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13545"/>
            <a:ext cx="9144000" cy="6844455"/>
          </a:xfrm>
          <a:prstGeom prst="rect">
            <a:avLst/>
          </a:prstGeom>
        </p:spPr>
      </p:pic>
    </p:spTree>
  </p:cSld>
  <p:clrMapOvr>
    <a:masterClrMapping/>
  </p:clrMapOvr>
  <p:transition spd="med" advTm="3400">
    <p:zoom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ENTREMESES IB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med" advTm="3400">
    <p:zoom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PLATO JAMON RECEBO-2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5421"/>
            <a:ext cx="9144000" cy="6852579"/>
          </a:xfrm>
          <a:prstGeom prst="rect">
            <a:avLst/>
          </a:prstGeom>
        </p:spPr>
      </p:pic>
    </p:spTree>
  </p:cSld>
  <p:clrMapOvr>
    <a:masterClrMapping/>
  </p:clrMapOvr>
  <p:transition spd="med" advTm="3400">
    <p:zoom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DESPENSA CASTELL.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5897"/>
            <a:ext cx="9144000" cy="6852103"/>
          </a:xfrm>
          <a:prstGeom prst="rect">
            <a:avLst/>
          </a:prstGeom>
        </p:spPr>
      </p:pic>
    </p:spTree>
  </p:cSld>
  <p:clrMapOvr>
    <a:masterClrMapping/>
  </p:clrMapOvr>
  <p:transition spd="med" advTm="3400">
    <p:zoom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PLATO JAMON BELLOTA RES.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-47974"/>
            <a:ext cx="9144000" cy="6905974"/>
          </a:xfrm>
          <a:prstGeom prst="rect">
            <a:avLst/>
          </a:prstGeom>
        </p:spPr>
      </p:pic>
    </p:spTree>
  </p:cSld>
  <p:clrMapOvr>
    <a:masterClrMapping/>
  </p:clrMapOvr>
  <p:transition spd="med" advTm="3000">
    <p:zoom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2327413516_16b2fd978f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2 Rectángulo"/>
          <p:cNvSpPr/>
          <p:nvPr/>
        </p:nvSpPr>
        <p:spPr>
          <a:xfrm>
            <a:off x="714348" y="1928802"/>
            <a:ext cx="7786742" cy="25545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8000" b="1" dirty="0" smtClean="0">
                <a:ln/>
                <a:solidFill>
                  <a:srgbClr val="FFFF00"/>
                </a:solidFill>
                <a:effectLst>
                  <a:glow rad="101600">
                    <a:srgbClr val="FF0000">
                      <a:alpha val="60000"/>
                    </a:srgbClr>
                  </a:glow>
                </a:effectLst>
                <a:latin typeface="Cooper Black" pitchFamily="18" charset="0"/>
              </a:rPr>
              <a:t>Buenos</a:t>
            </a:r>
          </a:p>
          <a:p>
            <a:pPr algn="ctr"/>
            <a:r>
              <a:rPr lang="es-ES" sz="8000" b="1" dirty="0" smtClean="0">
                <a:ln/>
                <a:solidFill>
                  <a:srgbClr val="FFFF00"/>
                </a:solidFill>
                <a:effectLst>
                  <a:glow rad="101600">
                    <a:srgbClr val="FF0000">
                      <a:alpha val="60000"/>
                    </a:srgbClr>
                  </a:glow>
                </a:effectLst>
                <a:latin typeface="Cooper Black" pitchFamily="18" charset="0"/>
              </a:rPr>
              <a:t> entremeses…</a:t>
            </a:r>
            <a:endParaRPr lang="es-ES" sz="8000" b="1" dirty="0">
              <a:ln/>
              <a:solidFill>
                <a:srgbClr val="FFFF00"/>
              </a:solidFill>
              <a:effectLst>
                <a:glow rad="101600">
                  <a:srgbClr val="FF0000">
                    <a:alpha val="60000"/>
                  </a:srgbClr>
                </a:glow>
              </a:effectLst>
              <a:latin typeface="Cooper Black" pitchFamily="18" charset="0"/>
            </a:endParaRPr>
          </a:p>
        </p:txBody>
      </p:sp>
    </p:spTree>
  </p:cSld>
  <p:clrMapOvr>
    <a:masterClrMapping/>
  </p:clrMapOvr>
  <p:transition spd="med" advTm="5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7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CECINA CON PAN TOSTADO Y AJO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med" advTm="3400">
    <p:zoom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2zdr4ao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med" advTm="3400">
    <p:zoom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entremes-03.gif"/>
          <p:cNvPicPr>
            <a:picLocks noChangeAspect="1"/>
          </p:cNvPicPr>
          <p:nvPr/>
        </p:nvPicPr>
        <p:blipFill>
          <a:blip r:embed="rId2" cstate="print"/>
          <a:srcRect t="3750" b="7499"/>
          <a:stretch>
            <a:fillRect/>
          </a:stretch>
        </p:blipFill>
        <p:spPr>
          <a:xfrm>
            <a:off x="0" y="-41566"/>
            <a:ext cx="9144000" cy="6899566"/>
          </a:xfrm>
          <a:prstGeom prst="rect">
            <a:avLst/>
          </a:prstGeom>
        </p:spPr>
      </p:pic>
    </p:spTree>
  </p:cSld>
  <p:clrMapOvr>
    <a:masterClrMapping/>
  </p:clrMapOvr>
  <p:transition spd="med" advTm="3400">
    <p:zoom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entremeses01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-428652"/>
            <a:ext cx="9144000" cy="7286652"/>
          </a:xfrm>
          <a:prstGeom prst="rect">
            <a:avLst/>
          </a:prstGeom>
        </p:spPr>
      </p:pic>
    </p:spTree>
  </p:cSld>
  <p:clrMapOvr>
    <a:masterClrMapping/>
  </p:clrMapOvr>
  <p:transition spd="med" advTm="3400">
    <p:zoom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Entremeses2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1"/>
          </a:xfrm>
          <a:prstGeom prst="rect">
            <a:avLst/>
          </a:prstGeom>
        </p:spPr>
      </p:pic>
    </p:spTree>
  </p:cSld>
  <p:clrMapOvr>
    <a:masterClrMapping/>
  </p:clrMapOvr>
  <p:transition spd="med" advTm="3400">
    <p:zoom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Entremeses ensaladilla 00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med" advTm="3400">
    <p:zoom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6 Imagen" descr="ESPARRAGOS CON PALETILLA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-1"/>
            <a:ext cx="9144000" cy="6858001"/>
          </a:xfrm>
          <a:prstGeom prst="rect">
            <a:avLst/>
          </a:prstGeom>
        </p:spPr>
      </p:pic>
    </p:spTree>
  </p:cSld>
  <p:clrMapOvr>
    <a:masterClrMapping/>
  </p:clrMapOvr>
  <p:transition spd="med" advTm="3400">
    <p:zoom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entremeses-de-ibericos.jpe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med" advTm="3400">
    <p:zoom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Imagen-436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med" advTm="3400">
    <p:zoom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CALDO G.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209084" cy="6858000"/>
          </a:xfrm>
          <a:prstGeom prst="rect">
            <a:avLst/>
          </a:prstGeom>
        </p:spPr>
      </p:pic>
      <p:sp>
        <p:nvSpPr>
          <p:cNvPr id="3" name="2 Rectángulo"/>
          <p:cNvSpPr/>
          <p:nvPr/>
        </p:nvSpPr>
        <p:spPr>
          <a:xfrm>
            <a:off x="0" y="1714488"/>
            <a:ext cx="9144000" cy="25545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8000" b="1" dirty="0" smtClean="0">
                <a:ln/>
                <a:solidFill>
                  <a:srgbClr val="FFFF00"/>
                </a:solidFill>
                <a:effectLst>
                  <a:glow rad="101600">
                    <a:srgbClr val="FF0000">
                      <a:alpha val="60000"/>
                    </a:srgbClr>
                  </a:glow>
                </a:effectLst>
                <a:latin typeface="Cooper Black" pitchFamily="18" charset="0"/>
              </a:rPr>
              <a:t>Sopas , legumbres </a:t>
            </a:r>
            <a:r>
              <a:rPr lang="es-ES" sz="8000" b="1" dirty="0" err="1" smtClean="0">
                <a:ln/>
                <a:solidFill>
                  <a:srgbClr val="FFFF00"/>
                </a:solidFill>
                <a:effectLst>
                  <a:glow rad="101600">
                    <a:srgbClr val="FF0000">
                      <a:alpha val="60000"/>
                    </a:srgbClr>
                  </a:glow>
                </a:effectLst>
                <a:latin typeface="Cooper Black" pitchFamily="18" charset="0"/>
              </a:rPr>
              <a:t>etc</a:t>
            </a:r>
            <a:r>
              <a:rPr lang="es-ES" sz="8000" b="1" dirty="0" smtClean="0">
                <a:ln/>
                <a:solidFill>
                  <a:srgbClr val="FFFF00"/>
                </a:solidFill>
                <a:effectLst>
                  <a:glow rad="101600">
                    <a:srgbClr val="FF0000">
                      <a:alpha val="60000"/>
                    </a:srgbClr>
                  </a:glow>
                </a:effectLst>
                <a:latin typeface="Cooper Black" pitchFamily="18" charset="0"/>
              </a:rPr>
              <a:t> …</a:t>
            </a:r>
            <a:endParaRPr lang="es-ES" sz="8000" b="1" dirty="0">
              <a:ln/>
              <a:solidFill>
                <a:srgbClr val="FFFF00"/>
              </a:solidFill>
              <a:effectLst>
                <a:glow rad="101600">
                  <a:srgbClr val="FF0000">
                    <a:alpha val="60000"/>
                  </a:srgbClr>
                </a:glow>
              </a:effectLst>
              <a:latin typeface="Cooper Black" pitchFamily="18" charset="0"/>
            </a:endParaRPr>
          </a:p>
        </p:txBody>
      </p:sp>
    </p:spTree>
  </p:cSld>
  <p:clrMapOvr>
    <a:masterClrMapping/>
  </p:clrMapOvr>
  <p:transition spd="med" advTm="5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4 Imagen" descr="FABADA ASTUR.NUESTRA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-1" y="0"/>
            <a:ext cx="9144001" cy="6858000"/>
          </a:xfrm>
          <a:prstGeom prst="rect">
            <a:avLst/>
          </a:prstGeom>
        </p:spPr>
      </p:pic>
    </p:spTree>
  </p:cSld>
  <p:clrMapOvr>
    <a:masterClrMapping/>
  </p:clrMapOvr>
  <p:transition spd="med" advTm="3400">
    <p:zoom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CALLOS GARBANZOS CAZUELA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3940"/>
          </a:xfrm>
          <a:prstGeom prst="rect">
            <a:avLst/>
          </a:prstGeom>
        </p:spPr>
      </p:pic>
    </p:spTree>
  </p:cSld>
  <p:clrMapOvr>
    <a:masterClrMapping/>
  </p:clrMapOvr>
  <p:transition spd="med" advTm="3400">
    <p:zoom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CHORIZO BIERZO AL VINO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-35084"/>
            <a:ext cx="9144000" cy="6893084"/>
          </a:xfrm>
          <a:prstGeom prst="rect">
            <a:avLst/>
          </a:prstGeom>
        </p:spPr>
      </p:pic>
    </p:spTree>
  </p:cSld>
  <p:clrMapOvr>
    <a:masterClrMapping/>
  </p:clrMapOvr>
  <p:transition spd="med" advTm="3400">
    <p:zoom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2 Imagen" descr="OREJA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-1"/>
            <a:ext cx="9144000" cy="6923934"/>
          </a:xfrm>
          <a:prstGeom prst="rect">
            <a:avLst/>
          </a:prstGeom>
        </p:spPr>
      </p:pic>
    </p:spTree>
  </p:cSld>
  <p:clrMapOvr>
    <a:masterClrMapping/>
  </p:clrMapOvr>
  <p:transition spd="med" advTm="3400">
    <p:zoom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calamares-a-la-romana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94886" cy="6858000"/>
          </a:xfrm>
          <a:prstGeom prst="rect">
            <a:avLst/>
          </a:prstGeom>
        </p:spPr>
      </p:pic>
      <p:sp>
        <p:nvSpPr>
          <p:cNvPr id="3" name="2 Rectángulo"/>
          <p:cNvSpPr/>
          <p:nvPr/>
        </p:nvSpPr>
        <p:spPr>
          <a:xfrm>
            <a:off x="1285852" y="1785926"/>
            <a:ext cx="7858147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8000" b="1" dirty="0" smtClean="0">
                <a:ln/>
                <a:solidFill>
                  <a:srgbClr val="FFFF00"/>
                </a:solidFill>
                <a:effectLst>
                  <a:glow rad="101600">
                    <a:srgbClr val="FF0000">
                      <a:alpha val="60000"/>
                    </a:srgbClr>
                  </a:glow>
                </a:effectLst>
                <a:latin typeface="Cooper Black" pitchFamily="18" charset="0"/>
              </a:rPr>
              <a:t>Pescados… </a:t>
            </a:r>
            <a:endParaRPr lang="es-ES" sz="8000" dirty="0"/>
          </a:p>
        </p:txBody>
      </p:sp>
    </p:spTree>
  </p:cSld>
  <p:clrMapOvr>
    <a:masterClrMapping/>
  </p:clrMapOvr>
  <p:transition spd="med" advTm="5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ENSAL.BONITO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-35168"/>
            <a:ext cx="9143999" cy="6893169"/>
          </a:xfrm>
          <a:prstGeom prst="rect">
            <a:avLst/>
          </a:prstGeom>
        </p:spPr>
      </p:pic>
    </p:spTree>
  </p:cSld>
  <p:clrMapOvr>
    <a:masterClrMapping/>
  </p:clrMapOvr>
  <p:transition spd="med" advTm="3400">
    <p:zoom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IMG_3913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med" advTm="3400">
    <p:zoom/>
  </p:transition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URTIDO CANTABRICO-1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med" advTm="3400">
    <p:zoom/>
  </p:transition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UCULENCIA CANTABRICO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-77539"/>
            <a:ext cx="9144000" cy="6935539"/>
          </a:xfrm>
          <a:prstGeom prst="rect">
            <a:avLst/>
          </a:prstGeom>
        </p:spPr>
      </p:pic>
    </p:spTree>
  </p:cSld>
  <p:clrMapOvr>
    <a:masterClrMapping/>
  </p:clrMapOvr>
  <p:transition spd="med" advTm="3400">
    <p:zoom/>
  </p:transition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26-12-2008 031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med" advTm="3400">
    <p:zoom/>
  </p:transition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2 Imagen" descr="COSTILLAS ADOBADAS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-92698"/>
            <a:ext cx="9144000" cy="6950698"/>
          </a:xfrm>
          <a:prstGeom prst="rect">
            <a:avLst/>
          </a:prstGeom>
        </p:spPr>
      </p:pic>
      <p:sp>
        <p:nvSpPr>
          <p:cNvPr id="4" name="3 Rectángulo"/>
          <p:cNvSpPr/>
          <p:nvPr/>
        </p:nvSpPr>
        <p:spPr>
          <a:xfrm>
            <a:off x="2786050" y="4643446"/>
            <a:ext cx="4929222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8000" b="1" dirty="0" smtClean="0">
                <a:ln/>
                <a:solidFill>
                  <a:srgbClr val="FFFF00"/>
                </a:solidFill>
                <a:effectLst>
                  <a:glow rad="101600">
                    <a:srgbClr val="FF0000">
                      <a:alpha val="60000"/>
                    </a:srgbClr>
                  </a:glow>
                </a:effectLst>
                <a:latin typeface="Cooper Black" pitchFamily="18" charset="0"/>
              </a:rPr>
              <a:t>Carnes…</a:t>
            </a:r>
            <a:endParaRPr lang="es-ES" sz="8000" dirty="0"/>
          </a:p>
        </p:txBody>
      </p:sp>
    </p:spTree>
  </p:cSld>
  <p:clrMapOvr>
    <a:masterClrMapping/>
  </p:clrMapOvr>
  <p:transition spd="med" advTm="5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ESTOFADO TERNERA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med" advTm="3400">
    <p:zoom/>
  </p:transition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ENTRECOT MENU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4788"/>
            <a:ext cx="9144000" cy="6853212"/>
          </a:xfrm>
          <a:prstGeom prst="rect">
            <a:avLst/>
          </a:prstGeom>
        </p:spPr>
      </p:pic>
    </p:spTree>
  </p:cSld>
  <p:clrMapOvr>
    <a:masterClrMapping/>
  </p:clrMapOvr>
  <p:transition spd="med" advTm="3400">
    <p:zoom/>
  </p:transition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2 Imagen" descr="LOMO ADOBADO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med" advTm="3400">
    <p:zoom/>
  </p:transition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LOMO ORZA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-8583"/>
            <a:ext cx="9144000" cy="6866583"/>
          </a:xfrm>
          <a:prstGeom prst="rect">
            <a:avLst/>
          </a:prstGeom>
        </p:spPr>
      </p:pic>
    </p:spTree>
  </p:cSld>
  <p:clrMapOvr>
    <a:masterClrMapping/>
  </p:clrMapOvr>
  <p:transition spd="med" advTm="3400">
    <p:zoom/>
  </p:transition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BOLA IBERICA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-2"/>
            <a:ext cx="9144000" cy="6858001"/>
          </a:xfrm>
          <a:prstGeom prst="rect">
            <a:avLst/>
          </a:prstGeom>
        </p:spPr>
      </p:pic>
    </p:spTree>
  </p:cSld>
  <p:clrMapOvr>
    <a:masterClrMapping/>
  </p:clrMapOvr>
  <p:transition spd="med" advTm="3400">
    <p:zoom/>
  </p:transition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Entremeses variados  arancini di riso, pizza fritatta...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med" advTm="3400">
    <p:zoom/>
  </p:transition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PIMIENTOS PADRO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med" advTm="3400">
    <p:zoom/>
  </p:transition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JARRETE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med" advTm="3400">
    <p:zoom/>
  </p:transition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LOMO ADOBADO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med" advTm="3400">
    <p:zoom/>
  </p:transition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Bizcocho Calabaza - Calabaci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2 CuadroTexto"/>
          <p:cNvSpPr txBox="1"/>
          <p:nvPr/>
        </p:nvSpPr>
        <p:spPr>
          <a:xfrm>
            <a:off x="2071670" y="4929198"/>
            <a:ext cx="261437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dirty="0" smtClean="0">
                <a:solidFill>
                  <a:srgbClr val="FFFF00"/>
                </a:solidFill>
                <a:latin typeface="Cooper Black" pitchFamily="18" charset="0"/>
              </a:rPr>
              <a:t>Bizcocho de calabaza</a:t>
            </a:r>
            <a:endParaRPr lang="es-ES" dirty="0">
              <a:solidFill>
                <a:srgbClr val="FFFF00"/>
              </a:solidFill>
              <a:latin typeface="Cooper Black" pitchFamily="18" charset="0"/>
            </a:endParaRPr>
          </a:p>
        </p:txBody>
      </p:sp>
      <p:sp>
        <p:nvSpPr>
          <p:cNvPr id="4" name="3 Rectángulo"/>
          <p:cNvSpPr/>
          <p:nvPr/>
        </p:nvSpPr>
        <p:spPr>
          <a:xfrm>
            <a:off x="1714480" y="2143116"/>
            <a:ext cx="6964350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8000" b="1" dirty="0" smtClean="0">
                <a:ln/>
                <a:solidFill>
                  <a:srgbClr val="FFFF00"/>
                </a:solidFill>
                <a:effectLst>
                  <a:glow rad="101600">
                    <a:srgbClr val="FF0000">
                      <a:alpha val="60000"/>
                    </a:srgbClr>
                  </a:glow>
                </a:effectLst>
                <a:latin typeface="Cooper Black" pitchFamily="18" charset="0"/>
              </a:rPr>
              <a:t>Y Postres.</a:t>
            </a:r>
            <a:endParaRPr lang="es-ES" sz="8000" dirty="0"/>
          </a:p>
        </p:txBody>
      </p:sp>
    </p:spTree>
  </p:cSld>
  <p:clrMapOvr>
    <a:masterClrMapping/>
  </p:clrMapOvr>
  <p:transition spd="med" advTm="5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Bizcocho portugues Thermomix 00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med" advTm="3000">
    <p:zoom/>
  </p:transition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CASTANAS ALMIBAR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-24689"/>
            <a:ext cx="9144000" cy="6882689"/>
          </a:xfrm>
          <a:prstGeom prst="rect">
            <a:avLst/>
          </a:prstGeom>
        </p:spPr>
      </p:pic>
      <p:sp>
        <p:nvSpPr>
          <p:cNvPr id="3" name="2 CuadroTexto"/>
          <p:cNvSpPr txBox="1"/>
          <p:nvPr/>
        </p:nvSpPr>
        <p:spPr>
          <a:xfrm>
            <a:off x="2857488" y="5000636"/>
            <a:ext cx="254621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dirty="0" smtClean="0">
                <a:solidFill>
                  <a:srgbClr val="7030A0"/>
                </a:solidFill>
                <a:latin typeface="Cooper Black" pitchFamily="18" charset="0"/>
              </a:rPr>
              <a:t>Castañas en </a:t>
            </a:r>
            <a:r>
              <a:rPr lang="es-ES" dirty="0" err="1" smtClean="0">
                <a:solidFill>
                  <a:srgbClr val="7030A0"/>
                </a:solidFill>
                <a:latin typeface="Cooper Black" pitchFamily="18" charset="0"/>
              </a:rPr>
              <a:t>almibar</a:t>
            </a:r>
            <a:endParaRPr lang="es-ES" dirty="0">
              <a:solidFill>
                <a:srgbClr val="7030A0"/>
              </a:solidFill>
              <a:latin typeface="Cooper Black" pitchFamily="18" charset="0"/>
            </a:endParaRPr>
          </a:p>
        </p:txBody>
      </p:sp>
    </p:spTree>
  </p:cSld>
  <p:clrMapOvr>
    <a:masterClrMapping/>
  </p:clrMapOvr>
  <p:transition spd="med" advTm="3000">
    <p:zoom/>
  </p:transition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CEREZAS AGUARDIENTE POSTRE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-79344"/>
            <a:ext cx="9144000" cy="6937344"/>
          </a:xfrm>
          <a:prstGeom prst="rect">
            <a:avLst/>
          </a:prstGeom>
        </p:spPr>
      </p:pic>
      <p:sp>
        <p:nvSpPr>
          <p:cNvPr id="3" name="2 CuadroTexto"/>
          <p:cNvSpPr txBox="1"/>
          <p:nvPr/>
        </p:nvSpPr>
        <p:spPr>
          <a:xfrm>
            <a:off x="2643174" y="5072074"/>
            <a:ext cx="239110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dirty="0" smtClean="0">
                <a:solidFill>
                  <a:srgbClr val="FFFF00"/>
                </a:solidFill>
                <a:latin typeface="Cooper Black" pitchFamily="18" charset="0"/>
              </a:rPr>
              <a:t>Cerezas en </a:t>
            </a:r>
            <a:r>
              <a:rPr lang="es-ES" dirty="0" err="1" smtClean="0">
                <a:solidFill>
                  <a:srgbClr val="FFFF00"/>
                </a:solidFill>
                <a:latin typeface="Cooper Black" pitchFamily="18" charset="0"/>
              </a:rPr>
              <a:t>almibar</a:t>
            </a:r>
            <a:endParaRPr lang="es-ES" dirty="0">
              <a:solidFill>
                <a:srgbClr val="FFFF00"/>
              </a:solidFill>
              <a:latin typeface="Cooper Black" pitchFamily="18" charset="0"/>
            </a:endParaRPr>
          </a:p>
        </p:txBody>
      </p:sp>
    </p:spTree>
  </p:cSld>
  <p:clrMapOvr>
    <a:masterClrMapping/>
  </p:clrMapOvr>
  <p:transition spd="med" advTm="3000">
    <p:zoom/>
  </p:transition>
  <p:timing>
    <p:tnLst>
      <p:par>
        <p:cTn id="1" dur="indefinite" restart="never" nodeType="tmRoot"/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COPA GRANAZA-NARANJA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928662" y="0"/>
            <a:ext cx="7215238" cy="6874402"/>
          </a:xfrm>
          <a:prstGeom prst="rect">
            <a:avLst/>
          </a:prstGeom>
        </p:spPr>
      </p:pic>
      <p:sp>
        <p:nvSpPr>
          <p:cNvPr id="3" name="2 CuadroTexto"/>
          <p:cNvSpPr txBox="1"/>
          <p:nvPr/>
        </p:nvSpPr>
        <p:spPr>
          <a:xfrm>
            <a:off x="2357422" y="5357826"/>
            <a:ext cx="313034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dirty="0" smtClean="0">
                <a:solidFill>
                  <a:srgbClr val="FF0000"/>
                </a:solidFill>
                <a:latin typeface="Cooper Black" pitchFamily="18" charset="0"/>
              </a:rPr>
              <a:t>Copa de granada-Naranja</a:t>
            </a:r>
            <a:endParaRPr lang="es-ES" dirty="0">
              <a:solidFill>
                <a:srgbClr val="FF0000"/>
              </a:solidFill>
              <a:latin typeface="Cooper Black" pitchFamily="18" charset="0"/>
            </a:endParaRPr>
          </a:p>
        </p:txBody>
      </p:sp>
    </p:spTree>
  </p:cSld>
  <p:clrMapOvr>
    <a:masterClrMapping/>
  </p:clrMapOvr>
  <p:transition spd="med" advTm="3000">
    <p:zoom/>
  </p:transition>
  <p:timing>
    <p:tnLst>
      <p:par>
        <p:cTn id="1" dur="indefinite" restart="never" nodeType="tmRoot"/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CREMA LIMON EL PUEBLO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087130" y="1"/>
            <a:ext cx="6969740" cy="6858000"/>
          </a:xfrm>
          <a:prstGeom prst="rect">
            <a:avLst/>
          </a:prstGeom>
        </p:spPr>
      </p:pic>
      <p:sp>
        <p:nvSpPr>
          <p:cNvPr id="3" name="2 CuadroTexto"/>
          <p:cNvSpPr txBox="1"/>
          <p:nvPr/>
        </p:nvSpPr>
        <p:spPr>
          <a:xfrm>
            <a:off x="3214678" y="5239234"/>
            <a:ext cx="292895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dirty="0" smtClean="0">
                <a:solidFill>
                  <a:srgbClr val="FF00FF"/>
                </a:solidFill>
                <a:latin typeface="Cooper Black" pitchFamily="18" charset="0"/>
              </a:rPr>
              <a:t>Crema de Limón</a:t>
            </a:r>
            <a:endParaRPr lang="es-ES" dirty="0">
              <a:solidFill>
                <a:srgbClr val="FF00FF"/>
              </a:solidFill>
              <a:latin typeface="Cooper Black" pitchFamily="18" charset="0"/>
            </a:endParaRPr>
          </a:p>
        </p:txBody>
      </p:sp>
    </p:spTree>
  </p:cSld>
  <p:clrMapOvr>
    <a:masterClrMapping/>
  </p:clrMapOvr>
  <p:transition spd="med" advTm="3400">
    <p:zoom/>
  </p:transition>
  <p:timing>
    <p:tnLst>
      <p:par>
        <p:cTn id="1" dur="indefinite" restart="never" nodeType="tmRoot"/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DELICIAS-TEJAS-CIGARR.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-33535"/>
            <a:ext cx="9144000" cy="6891535"/>
          </a:xfrm>
          <a:prstGeom prst="rect">
            <a:avLst/>
          </a:prstGeom>
        </p:spPr>
      </p:pic>
      <p:sp>
        <p:nvSpPr>
          <p:cNvPr id="3" name="2 CuadroTexto"/>
          <p:cNvSpPr txBox="1"/>
          <p:nvPr/>
        </p:nvSpPr>
        <p:spPr>
          <a:xfrm>
            <a:off x="3214678" y="5786454"/>
            <a:ext cx="307183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dirty="0" smtClean="0">
                <a:solidFill>
                  <a:srgbClr val="FFFF00"/>
                </a:solidFill>
                <a:latin typeface="Cooper Black" pitchFamily="18" charset="0"/>
              </a:rPr>
              <a:t>Delicias-Tejas</a:t>
            </a:r>
            <a:endParaRPr lang="es-ES" dirty="0">
              <a:solidFill>
                <a:srgbClr val="FFFF00"/>
              </a:solidFill>
              <a:latin typeface="Cooper Black" pitchFamily="18" charset="0"/>
            </a:endParaRPr>
          </a:p>
        </p:txBody>
      </p:sp>
    </p:spTree>
  </p:cSld>
  <p:clrMapOvr>
    <a:masterClrMapping/>
  </p:clrMapOvr>
  <p:transition spd="med" advTm="3400">
    <p:zoom/>
  </p:transition>
  <p:timing>
    <p:tnLst>
      <p:par>
        <p:cTn id="1" dur="indefinite" restart="never" nodeType="tmRoot"/>
      </p:par>
    </p:tn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HELADO COPA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-55029"/>
            <a:ext cx="9144000" cy="6913029"/>
          </a:xfrm>
          <a:prstGeom prst="rect">
            <a:avLst/>
          </a:prstGeom>
        </p:spPr>
      </p:pic>
      <p:sp>
        <p:nvSpPr>
          <p:cNvPr id="3" name="2 CuadroTexto"/>
          <p:cNvSpPr txBox="1"/>
          <p:nvPr/>
        </p:nvSpPr>
        <p:spPr>
          <a:xfrm>
            <a:off x="3143240" y="4429132"/>
            <a:ext cx="165462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dirty="0" smtClean="0">
                <a:solidFill>
                  <a:srgbClr val="FFFF00"/>
                </a:solidFill>
                <a:latin typeface="Cooper Black" pitchFamily="18" charset="0"/>
              </a:rPr>
              <a:t>Helado-Copa</a:t>
            </a:r>
            <a:endParaRPr lang="es-ES" dirty="0">
              <a:solidFill>
                <a:srgbClr val="FFFF00"/>
              </a:solidFill>
              <a:latin typeface="Cooper Black" pitchFamily="18" charset="0"/>
            </a:endParaRPr>
          </a:p>
        </p:txBody>
      </p:sp>
    </p:spTree>
  </p:cSld>
  <p:clrMapOvr>
    <a:masterClrMapping/>
  </p:clrMapOvr>
  <p:transition spd="med" advTm="3000">
    <p:zoom/>
  </p:transition>
  <p:timing>
    <p:tnLst>
      <p:par>
        <p:cTn id="1" dur="indefinite" restart="never" nodeType="tmRoot"/>
      </p:par>
    </p:tn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HIGOS ZOUPEIROS POSTRE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2 CuadroTexto"/>
          <p:cNvSpPr txBox="1"/>
          <p:nvPr/>
        </p:nvSpPr>
        <p:spPr>
          <a:xfrm>
            <a:off x="2928926" y="5000636"/>
            <a:ext cx="207486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dirty="0" smtClean="0">
                <a:solidFill>
                  <a:srgbClr val="00B050"/>
                </a:solidFill>
                <a:latin typeface="Cooper Black" pitchFamily="18" charset="0"/>
              </a:rPr>
              <a:t>Higos </a:t>
            </a:r>
            <a:r>
              <a:rPr lang="es-ES" dirty="0" err="1" smtClean="0">
                <a:solidFill>
                  <a:srgbClr val="00B050"/>
                </a:solidFill>
                <a:latin typeface="Cooper Black" pitchFamily="18" charset="0"/>
              </a:rPr>
              <a:t>Zoupeiros</a:t>
            </a:r>
            <a:endParaRPr lang="es-ES" dirty="0">
              <a:solidFill>
                <a:srgbClr val="00B050"/>
              </a:solidFill>
              <a:latin typeface="Cooper Black" pitchFamily="18" charset="0"/>
            </a:endParaRPr>
          </a:p>
        </p:txBody>
      </p:sp>
    </p:spTree>
  </p:cSld>
  <p:clrMapOvr>
    <a:masterClrMapping/>
  </p:clrMapOvr>
  <p:transition spd="med" advTm="3000">
    <p:zoom/>
  </p:transition>
  <p:timing>
    <p:tnLst>
      <p:par>
        <p:cTn id="1" dur="indefinite" restart="never" nodeType="tmRoot"/>
      </p:par>
    </p:tn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MACEDONIA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-1" y="0"/>
            <a:ext cx="9144001" cy="6858000"/>
          </a:xfrm>
          <a:prstGeom prst="rect">
            <a:avLst/>
          </a:prstGeom>
        </p:spPr>
      </p:pic>
      <p:sp>
        <p:nvSpPr>
          <p:cNvPr id="3" name="2 CuadroTexto"/>
          <p:cNvSpPr txBox="1"/>
          <p:nvPr/>
        </p:nvSpPr>
        <p:spPr>
          <a:xfrm>
            <a:off x="3714744" y="5143512"/>
            <a:ext cx="235745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dirty="0" smtClean="0">
                <a:solidFill>
                  <a:srgbClr val="FF0000"/>
                </a:solidFill>
                <a:latin typeface="Cooper Black" pitchFamily="18" charset="0"/>
              </a:rPr>
              <a:t>Macedonia</a:t>
            </a:r>
            <a:endParaRPr lang="es-ES" dirty="0">
              <a:solidFill>
                <a:srgbClr val="FF0000"/>
              </a:solidFill>
              <a:latin typeface="Cooper Black" pitchFamily="18" charset="0"/>
            </a:endParaRPr>
          </a:p>
        </p:txBody>
      </p:sp>
    </p:spTree>
  </p:cSld>
  <p:clrMapOvr>
    <a:masterClrMapping/>
  </p:clrMapOvr>
  <p:transition spd="med" advTm="3000">
    <p:zoom/>
  </p:transition>
  <p:timing>
    <p:tnLst>
      <p:par>
        <p:cTn id="1" dur="indefinite" restart="never" nodeType="tmRoot"/>
      </p:par>
    </p:tn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POSTRE TOLOSA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-13683"/>
            <a:ext cx="9144000" cy="6871683"/>
          </a:xfrm>
          <a:prstGeom prst="rect">
            <a:avLst/>
          </a:prstGeom>
        </p:spPr>
      </p:pic>
      <p:sp>
        <p:nvSpPr>
          <p:cNvPr id="3" name="2 CuadroTexto"/>
          <p:cNvSpPr txBox="1"/>
          <p:nvPr/>
        </p:nvSpPr>
        <p:spPr>
          <a:xfrm>
            <a:off x="3000364" y="4786322"/>
            <a:ext cx="174560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dirty="0" smtClean="0">
                <a:solidFill>
                  <a:srgbClr val="FFFF00"/>
                </a:solidFill>
                <a:latin typeface="Cooper Black" pitchFamily="18" charset="0"/>
              </a:rPr>
              <a:t>Postre-Tolosa</a:t>
            </a:r>
            <a:endParaRPr lang="es-ES" dirty="0">
              <a:solidFill>
                <a:srgbClr val="FFFF00"/>
              </a:solidFill>
              <a:latin typeface="Cooper Black" pitchFamily="18" charset="0"/>
            </a:endParaRPr>
          </a:p>
        </p:txBody>
      </p:sp>
    </p:spTree>
  </p:cSld>
  <p:clrMapOvr>
    <a:masterClrMapping/>
  </p:clrMapOvr>
  <p:transition spd="med" advTm="3000">
    <p:zoom/>
  </p:transition>
  <p:timing>
    <p:tnLst>
      <p:par>
        <p:cTn id="1" dur="indefinite" restart="never" nodeType="tmRoot"/>
      </p:par>
    </p:tn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TETILLA CON MEMBRILLO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-71017"/>
            <a:ext cx="9144000" cy="6929017"/>
          </a:xfrm>
          <a:prstGeom prst="rect">
            <a:avLst/>
          </a:prstGeom>
        </p:spPr>
      </p:pic>
      <p:sp>
        <p:nvSpPr>
          <p:cNvPr id="3" name="2 CuadroTexto"/>
          <p:cNvSpPr txBox="1"/>
          <p:nvPr/>
        </p:nvSpPr>
        <p:spPr>
          <a:xfrm>
            <a:off x="1571604" y="6143644"/>
            <a:ext cx="268618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dirty="0" smtClean="0">
                <a:latin typeface="Cooper Black" pitchFamily="18" charset="0"/>
              </a:rPr>
              <a:t>Tetilla con Membrillo</a:t>
            </a:r>
            <a:endParaRPr lang="es-ES" dirty="0">
              <a:latin typeface="Cooper Black" pitchFamily="18" charset="0"/>
            </a:endParaRPr>
          </a:p>
        </p:txBody>
      </p:sp>
    </p:spTree>
  </p:cSld>
  <p:clrMapOvr>
    <a:masterClrMapping/>
  </p:clrMapOvr>
  <p:transition spd="med" advTm="3000">
    <p:zoom/>
  </p:transition>
  <p:timing>
    <p:tnLst>
      <p:par>
        <p:cTn id="1" dur="indefinite" restart="never" nodeType="tmRoot"/>
      </p:par>
    </p:tnLst>
  </p:timing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TRUFA CON NARANJA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2 CuadroTexto"/>
          <p:cNvSpPr txBox="1"/>
          <p:nvPr/>
        </p:nvSpPr>
        <p:spPr>
          <a:xfrm>
            <a:off x="2857488" y="4714884"/>
            <a:ext cx="259449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dirty="0" smtClean="0">
                <a:solidFill>
                  <a:srgbClr val="333300"/>
                </a:solidFill>
                <a:latin typeface="Cooper Black" pitchFamily="18" charset="0"/>
              </a:rPr>
              <a:t>Trufa con Membrillo</a:t>
            </a:r>
            <a:endParaRPr lang="es-ES" dirty="0">
              <a:solidFill>
                <a:srgbClr val="333300"/>
              </a:solidFill>
              <a:latin typeface="Cooper Black" pitchFamily="18" charset="0"/>
            </a:endParaRPr>
          </a:p>
        </p:txBody>
      </p:sp>
    </p:spTree>
  </p:cSld>
  <p:clrMapOvr>
    <a:masterClrMapping/>
  </p:clrMapOvr>
  <p:transition spd="med" advTm="3000">
    <p:zoom/>
  </p:transition>
  <p:timing>
    <p:tnLst>
      <p:par>
        <p:cTn id="1" dur="indefinite" restart="never" nodeType="tmRoot"/>
      </p:par>
    </p:tnLst>
  </p:timing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Fla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028" y="0"/>
            <a:ext cx="9139943" cy="6858000"/>
          </a:xfrm>
          <a:prstGeom prst="rect">
            <a:avLst/>
          </a:prstGeom>
        </p:spPr>
      </p:pic>
      <p:pic>
        <p:nvPicPr>
          <p:cNvPr id="3" name="2 Imagen" descr="MAYKA-ROS-AMARILLA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285984" y="1928802"/>
            <a:ext cx="5120217" cy="2041991"/>
          </a:xfrm>
          <a:prstGeom prst="rect">
            <a:avLst/>
          </a:prstGeom>
        </p:spPr>
      </p:pic>
    </p:spTree>
  </p:cSld>
  <p:clrMapOvr>
    <a:masterClrMapping/>
  </p:clrMapOvr>
  <p:transition spd="med" advTm="6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endParaRPr lang="es-ES"/>
          </a:p>
        </p:txBody>
      </p:sp>
      <p:pic>
        <p:nvPicPr>
          <p:cNvPr id="11274" name="Picture 10" descr="boletin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667000" y="57912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54864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1200" b="1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pic>
        <p:nvPicPr>
          <p:cNvPr id="11277" name="Picture 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971800" y="4572000"/>
            <a:ext cx="2540000" cy="1130300"/>
          </a:xfrm>
          <a:prstGeom prst="rect">
            <a:avLst/>
          </a:prstGeom>
          <a:noFill/>
        </p:spPr>
      </p:pic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s-ES"/>
          </a:p>
        </p:txBody>
      </p:sp>
      <p:graphicFrame>
        <p:nvGraphicFramePr>
          <p:cNvPr id="11701" name="Group 437"/>
          <p:cNvGraphicFramePr>
            <a:graphicFrameLocks noGrp="1"/>
          </p:cNvGraphicFramePr>
          <p:nvPr/>
        </p:nvGraphicFramePr>
        <p:xfrm>
          <a:off x="5029200" y="3352800"/>
          <a:ext cx="3200400" cy="1536383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6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7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8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9846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9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0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1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2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3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4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64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5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6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7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650" name="Text Box 386"/>
          <p:cNvSpPr txBox="1">
            <a:spLocks noChangeArrowheads="1"/>
          </p:cNvSpPr>
          <p:nvPr/>
        </p:nvSpPr>
        <p:spPr bwMode="auto">
          <a:xfrm>
            <a:off x="9144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Propia Creación</a:t>
            </a:r>
          </a:p>
        </p:txBody>
      </p:sp>
      <p:sp>
        <p:nvSpPr>
          <p:cNvPr id="11651" name="Text Box 387"/>
          <p:cNvSpPr txBox="1">
            <a:spLocks noChangeArrowheads="1"/>
          </p:cNvSpPr>
          <p:nvPr/>
        </p:nvSpPr>
        <p:spPr bwMode="auto">
          <a:xfrm>
            <a:off x="50292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De la Red</a:t>
            </a:r>
          </a:p>
        </p:txBody>
      </p:sp>
      <p:graphicFrame>
        <p:nvGraphicFramePr>
          <p:cNvPr id="11698" name="Group 434"/>
          <p:cNvGraphicFramePr>
            <a:graphicFrameLocks noGrp="1"/>
          </p:cNvGraphicFramePr>
          <p:nvPr/>
        </p:nvGraphicFramePr>
        <p:xfrm>
          <a:off x="914400" y="3352800"/>
          <a:ext cx="3200400" cy="1517904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18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9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0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1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2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3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4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5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6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7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8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9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pic>
        <p:nvPicPr>
          <p:cNvPr id="11677" name="Picture 4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30" cstate="print"/>
          <a:srcRect/>
          <a:stretch>
            <a:fillRect/>
          </a:stretch>
        </p:blipFill>
        <p:spPr bwMode="auto">
          <a:xfrm>
            <a:off x="609600" y="6858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15240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193</TotalTime>
  <Words>129</Words>
  <Application>Microsoft Office PowerPoint</Application>
  <PresentationFormat>Presentación en pantalla (4:3)</PresentationFormat>
  <Paragraphs>54</Paragraphs>
  <Slides>64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64</vt:i4>
      </vt:variant>
    </vt:vector>
  </HeadingPairs>
  <TitlesOfParts>
    <vt:vector size="66" baseType="lpstr">
      <vt:lpstr>Tema de Office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  <vt:lpstr>Diapositiva 34</vt:lpstr>
      <vt:lpstr>Diapositiva 35</vt:lpstr>
      <vt:lpstr>Diapositiva 36</vt:lpstr>
      <vt:lpstr>Diapositiva 37</vt:lpstr>
      <vt:lpstr>Diapositiva 38</vt:lpstr>
      <vt:lpstr>Diapositiva 39</vt:lpstr>
      <vt:lpstr>Diapositiva 40</vt:lpstr>
      <vt:lpstr>Diapositiva 41</vt:lpstr>
      <vt:lpstr>Diapositiva 42</vt:lpstr>
      <vt:lpstr>Diapositiva 43</vt:lpstr>
      <vt:lpstr>Diapositiva 44</vt:lpstr>
      <vt:lpstr>Diapositiva 45</vt:lpstr>
      <vt:lpstr>Diapositiva 46</vt:lpstr>
      <vt:lpstr>Diapositiva 47</vt:lpstr>
      <vt:lpstr>Diapositiva 48</vt:lpstr>
      <vt:lpstr>Diapositiva 49</vt:lpstr>
      <vt:lpstr>Diapositiva 50</vt:lpstr>
      <vt:lpstr>Diapositiva 51</vt:lpstr>
      <vt:lpstr>Diapositiva 52</vt:lpstr>
      <vt:lpstr>Diapositiva 53</vt:lpstr>
      <vt:lpstr>Diapositiva 54</vt:lpstr>
      <vt:lpstr>Diapositiva 55</vt:lpstr>
      <vt:lpstr>Diapositiva 56</vt:lpstr>
      <vt:lpstr>Diapositiva 57</vt:lpstr>
      <vt:lpstr>Diapositiva 58</vt:lpstr>
      <vt:lpstr>Diapositiva 59</vt:lpstr>
      <vt:lpstr>Diapositiva 60</vt:lpstr>
      <vt:lpstr>Diapositiva 61</vt:lpstr>
      <vt:lpstr>Diapositiva 62</vt:lpstr>
      <vt:lpstr>Diapositiva 63</vt:lpstr>
      <vt:lpstr>Diapositiva 64</vt:lpstr>
    </vt:vector>
  </TitlesOfParts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FIESTA!!!</dc:title>
  <dc:creator>Mayka</dc:creator>
  <cp:lastModifiedBy>Mayka</cp:lastModifiedBy>
  <cp:revision>16</cp:revision>
  <dcterms:created xsi:type="dcterms:W3CDTF">2013-03-16T01:45:12Z</dcterms:created>
  <dcterms:modified xsi:type="dcterms:W3CDTF">2013-03-18T15:24:03Z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NXPowerLiteLastOptimized">
    <vt:lpwstr>6666067</vt:lpwstr>
  </property>
  <property fmtid="{D5CDD505-2E9C-101B-9397-08002B2CF9AE}" pid="3" name="NXPowerLiteSettings">
    <vt:lpwstr>F6000400038000</vt:lpwstr>
  </property>
  <property fmtid="{D5CDD505-2E9C-101B-9397-08002B2CF9AE}" pid="4" name="NXPowerLiteVersion">
    <vt:lpwstr>D4.2.3</vt:lpwstr>
  </property>
</Properties>
</file>