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9" r:id="rId4"/>
    <p:sldId id="260" r:id="rId5"/>
    <p:sldId id="273" r:id="rId6"/>
    <p:sldId id="258" r:id="rId7"/>
    <p:sldId id="261" r:id="rId8"/>
    <p:sldId id="265" r:id="rId9"/>
    <p:sldId id="272" r:id="rId10"/>
    <p:sldId id="271" r:id="rId11"/>
    <p:sldId id="264" r:id="rId12"/>
    <p:sldId id="270" r:id="rId13"/>
    <p:sldId id="274" r:id="rId14"/>
    <p:sldId id="269" r:id="rId15"/>
    <p:sldId id="266" r:id="rId16"/>
    <p:sldId id="268" r:id="rId17"/>
    <p:sldId id="275" r:id="rId18"/>
    <p:sldId id="267" r:id="rId19"/>
    <p:sldId id="262" r:id="rId20"/>
    <p:sldId id="285" r:id="rId21"/>
    <p:sldId id="280" r:id="rId22"/>
    <p:sldId id="281" r:id="rId23"/>
    <p:sldId id="283" r:id="rId24"/>
    <p:sldId id="284" r:id="rId25"/>
    <p:sldId id="263" r:id="rId26"/>
    <p:sldId id="282" r:id="rId27"/>
    <p:sldId id="286" r:id="rId2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Q/Uhp8jqDtdlf2Sp2BmzVg" hashData="xDzV7562JbvGvuHH3/biEUGMGX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8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5B9B3F-CBD5-4EC9-9E3B-FBE079B5C0F4}" type="datetimeFigureOut">
              <a:rPr lang="es-ES"/>
              <a:pPr>
                <a:defRPr/>
              </a:pPr>
              <a:t>28/12/2012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404755-39D8-4296-B05B-4C6BA0B81DB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78BBF0-C120-4EBF-B2AC-12828AC2618B}" type="datetimeFigureOut">
              <a:rPr lang="es-ES"/>
              <a:pPr>
                <a:defRPr/>
              </a:pPr>
              <a:t>28/12/2012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50FAD8-95CA-43A8-8E7E-1203BA14470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D6A433-C29D-4D5D-B14D-FB7C89E859C6}" type="datetimeFigureOut">
              <a:rPr lang="es-ES"/>
              <a:pPr>
                <a:defRPr/>
              </a:pPr>
              <a:t>28/12/2012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3249CE-07B0-4D9E-BC9F-5A3E22F2819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1056F-BF71-42FF-AB99-F64B9949F6E6}" type="datetimeFigureOut">
              <a:rPr lang="es-ES"/>
              <a:pPr>
                <a:defRPr/>
              </a:pPr>
              <a:t>28/12/2012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B16722-19E3-4D31-911D-9CD32D5F45D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95FE0A-AA6D-464E-BB25-F9362E783FD4}" type="datetimeFigureOut">
              <a:rPr lang="es-ES"/>
              <a:pPr>
                <a:defRPr/>
              </a:pPr>
              <a:t>28/12/2012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7688C-DCB0-4CFD-87C9-56B56F3EE5A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B3154A-5999-4E85-8717-087D0A261CD5}" type="datetimeFigureOut">
              <a:rPr lang="es-ES"/>
              <a:pPr>
                <a:defRPr/>
              </a:pPr>
              <a:t>28/12/2012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C1A27-7650-4814-B14C-E5F02884F5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3F958-94A5-4B55-A83C-4B854BEA8131}" type="datetimeFigureOut">
              <a:rPr lang="es-ES"/>
              <a:pPr>
                <a:defRPr/>
              </a:pPr>
              <a:t>28/12/2012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116A3C-4D9C-4DE1-8E03-6A485BE5BC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6FD11-0B46-4708-9466-40EDEEED5363}" type="datetimeFigureOut">
              <a:rPr lang="es-ES"/>
              <a:pPr>
                <a:defRPr/>
              </a:pPr>
              <a:t>28/12/2012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0B91C-26E2-48EB-90D6-25E0E968EE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DAD9E-BFE1-4479-90F9-A085D098C53A}" type="datetimeFigureOut">
              <a:rPr lang="es-ES"/>
              <a:pPr>
                <a:defRPr/>
              </a:pPr>
              <a:t>28/12/2012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F5AA03-7565-4EAD-B473-1324281A2F7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CA611-EE6D-40E5-9C3C-CF478FF7DD6D}" type="datetimeFigureOut">
              <a:rPr lang="es-ES"/>
              <a:pPr>
                <a:defRPr/>
              </a:pPr>
              <a:t>28/12/2012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4DF7A-86BF-499B-BC3A-552A38ADD4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EAE9CB-9482-4A1E-8600-0C804CD8F90B}" type="datetimeFigureOut">
              <a:rPr lang="es-ES"/>
              <a:pPr>
                <a:defRPr/>
              </a:pPr>
              <a:t>28/12/2012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AAD78C-729B-4D71-BAF6-4F50EEA6E3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098AFF-8FF7-46C1-82D7-2ADEFD58831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E96A97B-6BBF-443F-B62C-C6031D5106EE}" type="datetimeFigureOut">
              <a:rPr lang="es-ES"/>
              <a:pPr>
                <a:defRPr/>
              </a:pPr>
              <a:t>28/12/2012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C2FD05-27CA-4DE2-ADD7-DAC09EC9633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5000">
    <p:dissolv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2FC199C9-CF4C-4952-8DDA-9AF5A626204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jpe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gif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:\Users\Usuario\Desktop\AÑO+2013+(24)_thumb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2" descr="C:\Users\Usuario\Desktop\13252580818977830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86063" y="285750"/>
            <a:ext cx="3257550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:\Users\Usuario\Desktop\220_20120101_634609759814902443w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286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C:\Users\Usuario\Desktop\DSC01148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Usuario\Desktop\reloj Puerta Sol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 descr="C:\Users\Usuario\Desktop\2009010119003642_375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226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6" descr="C:\Users\Usuario\Desktop\ensayo-nochevieja-madrid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7" descr="C:\Users\Usuario\Desktop\navidades_madrid_t2801521_07.jpg_1306973099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-214313" y="-214313"/>
            <a:ext cx="9170988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8" descr="C:\Users\Usuario\Desktop\Brindis-en-la-Puerta-del-Sol-400x292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-125413" y="0"/>
            <a:ext cx="93948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37674">
    <p:wipe dir="d"/>
    <p:sndAc>
      <p:stSnd>
        <p:snd r:embed="rId3" name="Campanadas 2010 TVE cuartos 12 campanad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C:\Users\Usuario\Desktop\AÑO+2013+(24)_thum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2" descr="C:\Users\Usuario\Desktop\132525808189778300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0375" y="214313"/>
            <a:ext cx="3257550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85720" y="5143512"/>
            <a:ext cx="1646606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  <a:cs typeface="+mn-cs"/>
              </a:rPr>
              <a:t>Por  Jesús  Mota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714480" y="1357298"/>
            <a:ext cx="8286808" cy="144655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8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gerian" pitchFamily="82" charset="0"/>
              </a:rPr>
              <a:t>     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857356" y="1428736"/>
            <a:ext cx="6946132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lgerian" pitchFamily="82" charset="0"/>
              </a:rPr>
              <a:t>1             mas</a:t>
            </a:r>
          </a:p>
        </p:txBody>
      </p:sp>
    </p:spTree>
  </p:cSld>
  <p:clrMapOvr>
    <a:masterClrMapping/>
  </p:clrMapOvr>
  <p:transition spd="slow" advClick="0" advTm="1747">
    <p:cover dir="u"/>
    <p:sndAc>
      <p:stSnd>
        <p:snd r:embed="rId2" name="Ana Torroja - 03 - Un año más (Concierto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C:\Users\Usuario\Desktop\img_29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2 Rectángulo"/>
          <p:cNvSpPr>
            <a:spLocks noChangeArrowheads="1"/>
          </p:cNvSpPr>
          <p:nvPr/>
        </p:nvSpPr>
        <p:spPr bwMode="auto">
          <a:xfrm>
            <a:off x="785813" y="0"/>
            <a:ext cx="5643562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En la Puerta del Sol </a:t>
            </a:r>
            <a:br>
              <a:rPr lang="es-ES" sz="36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como el año que fue </a:t>
            </a:r>
            <a:br>
              <a:rPr lang="es-ES" sz="36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otra vez el champagne y la uvas </a:t>
            </a:r>
            <a:br>
              <a:rPr lang="es-ES" sz="36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y el alquitrán, de alfombra están.</a:t>
            </a:r>
          </a:p>
        </p:txBody>
      </p:sp>
    </p:spTree>
  </p:cSld>
  <p:clrMapOvr>
    <a:masterClrMapping/>
  </p:clrMapOvr>
  <p:transition spd="slow" advClick="0" advTm="17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esktop\navidades_madrid_t2801521_07.jpg_130697309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3 Rectángulo"/>
          <p:cNvSpPr>
            <a:spLocks noChangeArrowheads="1"/>
          </p:cNvSpPr>
          <p:nvPr/>
        </p:nvSpPr>
        <p:spPr bwMode="auto">
          <a:xfrm>
            <a:off x="285750" y="571500"/>
            <a:ext cx="457200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Los petardos que borran sonidos de ayer </a:t>
            </a:r>
            <a:br>
              <a:rPr lang="es-ES" sz="36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y acaloran el ánimo </a:t>
            </a:r>
            <a:br>
              <a:rPr lang="es-ES" sz="36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para aceptar que ya, pasó uno más. </a:t>
            </a:r>
            <a:br>
              <a:rPr lang="es-ES" sz="3600" i="1">
                <a:solidFill>
                  <a:schemeClr val="bg1"/>
                </a:solidFill>
                <a:latin typeface="Brush Script MT" pitchFamily="66" charset="0"/>
              </a:rPr>
            </a:br>
            <a:endParaRPr lang="es-ES" sz="3600" i="1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18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C:\Users\Usuario\Desktop\Nochevieja-en-Madrid-2011-2012-396x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642938" y="0"/>
            <a:ext cx="4572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 i="1">
                <a:solidFill>
                  <a:schemeClr val="bg1"/>
                </a:solidFill>
                <a:latin typeface="Brush Script MT" pitchFamily="66" charset="0"/>
              </a:rPr>
              <a:t>Y en el reloj de antaño </a:t>
            </a:r>
            <a:br>
              <a:rPr lang="es-ES" sz="40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4000" i="1">
                <a:solidFill>
                  <a:schemeClr val="bg1"/>
                </a:solidFill>
                <a:latin typeface="Brush Script MT" pitchFamily="66" charset="0"/>
              </a:rPr>
              <a:t>como de año en año </a:t>
            </a:r>
          </a:p>
        </p:txBody>
      </p:sp>
    </p:spTree>
  </p:cSld>
  <p:clrMapOvr>
    <a:masterClrMapping/>
  </p:clrMapOvr>
  <p:transition spd="slow" advClick="0" advTm="6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C:\Users\Usuario\Desktop\reloj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2 Rectángulo"/>
          <p:cNvSpPr>
            <a:spLocks noChangeArrowheads="1"/>
          </p:cNvSpPr>
          <p:nvPr/>
        </p:nvSpPr>
        <p:spPr bwMode="auto">
          <a:xfrm>
            <a:off x="428625" y="5643563"/>
            <a:ext cx="818038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800" i="1">
                <a:latin typeface="Brush Script MT" pitchFamily="66" charset="0"/>
              </a:rPr>
              <a:t>cinco minutos más para la cuenta atrás.</a:t>
            </a:r>
          </a:p>
        </p:txBody>
      </p:sp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C:\Users\Usuario\Desktop\celebracion-campanadas-madrid--644x3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03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2 Rectángulo"/>
          <p:cNvSpPr>
            <a:spLocks noChangeArrowheads="1"/>
          </p:cNvSpPr>
          <p:nvPr/>
        </p:nvSpPr>
        <p:spPr bwMode="auto">
          <a:xfrm>
            <a:off x="857250" y="5857875"/>
            <a:ext cx="735647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400" i="1">
                <a:solidFill>
                  <a:schemeClr val="bg1"/>
                </a:solidFill>
                <a:latin typeface="Brush Script MT" pitchFamily="66" charset="0"/>
              </a:rPr>
              <a:t>Hacemos el balance de lo bueno y malo </a:t>
            </a:r>
          </a:p>
        </p:txBody>
      </p:sp>
    </p:spTree>
  </p:cSld>
  <p:clrMapOvr>
    <a:masterClrMapping/>
  </p:clrMapOvr>
  <p:transition spd="slow" advClick="0" advTm="4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C:\Users\Usuario\Desktop\DSC012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42938"/>
            <a:ext cx="12715875" cy="750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4" descr="C:\Users\Usuario\Desktop\ES121I02U-802@6.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072813" y="6357938"/>
            <a:ext cx="1093787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7 Rectángulo"/>
          <p:cNvSpPr>
            <a:spLocks noChangeArrowheads="1"/>
          </p:cNvSpPr>
          <p:nvPr/>
        </p:nvSpPr>
        <p:spPr bwMode="auto">
          <a:xfrm>
            <a:off x="3857625" y="4429125"/>
            <a:ext cx="5286375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400">
                <a:solidFill>
                  <a:schemeClr val="bg1"/>
                </a:solidFill>
                <a:latin typeface="Brush Script MT" pitchFamily="66" charset="0"/>
              </a:rPr>
              <a:t>cinco minutos antes </a:t>
            </a:r>
            <a:br>
              <a:rPr lang="es-ES" sz="440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4400">
                <a:solidFill>
                  <a:schemeClr val="bg1"/>
                </a:solidFill>
                <a:latin typeface="Brush Script MT" pitchFamily="66" charset="0"/>
              </a:rPr>
              <a:t>de la cuenta atrás. </a:t>
            </a:r>
          </a:p>
        </p:txBody>
      </p:sp>
    </p:spTree>
  </p:cSld>
  <p:clrMapOvr>
    <a:masterClrMapping/>
  </p:clrMapOvr>
  <p:transition spd="slow" advClick="0" advTm="5000">
    <p:cover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C:\Users\Usuario\Desktop\efe_20121214_001441_pa2505_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858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2 Rectángulo"/>
          <p:cNvSpPr>
            <a:spLocks noChangeArrowheads="1"/>
          </p:cNvSpPr>
          <p:nvPr/>
        </p:nvSpPr>
        <p:spPr bwMode="auto">
          <a:xfrm>
            <a:off x="500063" y="214313"/>
            <a:ext cx="885825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 i="1">
                <a:solidFill>
                  <a:schemeClr val="bg1"/>
                </a:solidFill>
                <a:latin typeface="Brush Script MT" pitchFamily="66" charset="0"/>
              </a:rPr>
              <a:t>Marineros, soldados, solteros, casados, amantes, andantes y alguno que otro cura despistao.</a:t>
            </a:r>
          </a:p>
        </p:txBody>
      </p:sp>
    </p:spTree>
  </p:cSld>
  <p:clrMapOvr>
    <a:masterClrMapping/>
  </p:clrMapOvr>
  <p:transition spd="slow" advClick="0" advTm="16000">
    <p:pull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C:\Users\Usuario\Desktop\4488-944-4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2 Rectángulo"/>
          <p:cNvSpPr>
            <a:spLocks noChangeArrowheads="1"/>
          </p:cNvSpPr>
          <p:nvPr/>
        </p:nvSpPr>
        <p:spPr bwMode="auto">
          <a:xfrm>
            <a:off x="4714875" y="285750"/>
            <a:ext cx="428625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Entre gritos y pitos los españolitos </a:t>
            </a:r>
            <a:br>
              <a:rPr lang="es-ES" sz="36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enormes, bajitos hacemos por una vez </a:t>
            </a:r>
            <a:br>
              <a:rPr lang="es-ES" sz="36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algo a la vez.</a:t>
            </a:r>
          </a:p>
        </p:txBody>
      </p:sp>
    </p:spTree>
  </p:cSld>
  <p:clrMapOvr>
    <a:masterClrMapping/>
  </p:clrMapOvr>
  <p:transition spd="slow" advClick="0" advTm="17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C:\Users\Usuario\Desktop\_relojpuertadelsol_f64672b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2 Rectángulo"/>
          <p:cNvSpPr>
            <a:spLocks noChangeArrowheads="1"/>
          </p:cNvSpPr>
          <p:nvPr/>
        </p:nvSpPr>
        <p:spPr bwMode="auto">
          <a:xfrm>
            <a:off x="5286375" y="4357688"/>
            <a:ext cx="4214813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400" i="1">
                <a:solidFill>
                  <a:schemeClr val="bg1"/>
                </a:solidFill>
                <a:latin typeface="Brush Script MT" pitchFamily="66" charset="0"/>
              </a:rPr>
              <a:t>Y en el reloj de   antaño</a:t>
            </a:r>
            <a:br>
              <a:rPr lang="es-ES" sz="44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4400" i="1">
                <a:solidFill>
                  <a:schemeClr val="bg1"/>
                </a:solidFill>
                <a:latin typeface="Brush Script MT" pitchFamily="66" charset="0"/>
              </a:rPr>
              <a:t>como de año en año</a:t>
            </a: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C:\Users\Usuario\Desktop\12293306044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4" descr="C:\Users\Usuario\Desktop\pantalon-tipo-globo-con-cintura-de-punto-negro-mujer-ey296_1_fr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9500" y="285750"/>
            <a:ext cx="1570038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2 Rectángulo"/>
          <p:cNvSpPr>
            <a:spLocks noChangeArrowheads="1"/>
          </p:cNvSpPr>
          <p:nvPr/>
        </p:nvSpPr>
        <p:spPr bwMode="auto">
          <a:xfrm>
            <a:off x="1143000" y="357188"/>
            <a:ext cx="751840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400" i="1">
                <a:solidFill>
                  <a:schemeClr val="bg1"/>
                </a:solidFill>
                <a:latin typeface="Brush Script MT" pitchFamily="66" charset="0"/>
              </a:rPr>
              <a:t>cinco minutos más para la cuenta atrás.</a:t>
            </a:r>
          </a:p>
        </p:txBody>
      </p:sp>
    </p:spTree>
  </p:cSld>
  <p:clrMapOvr>
    <a:masterClrMapping/>
  </p:clrMapOvr>
  <p:transition spd="slow" advClick="0" advTm="5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C:\Users\Usuario\Desktop\resiz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38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2 Rectángulo"/>
          <p:cNvSpPr>
            <a:spLocks noChangeArrowheads="1"/>
          </p:cNvSpPr>
          <p:nvPr/>
        </p:nvSpPr>
        <p:spPr bwMode="auto">
          <a:xfrm>
            <a:off x="1428750" y="3071813"/>
            <a:ext cx="7215188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 i="1">
                <a:solidFill>
                  <a:schemeClr val="bg1"/>
                </a:solidFill>
                <a:latin typeface="Brush Script MT" pitchFamily="66" charset="0"/>
              </a:rPr>
              <a:t> </a:t>
            </a:r>
            <a:br>
              <a:rPr lang="es-ES" sz="40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4000" i="1">
                <a:solidFill>
                  <a:schemeClr val="bg1"/>
                </a:solidFill>
                <a:latin typeface="Brush Script MT" pitchFamily="66" charset="0"/>
              </a:rPr>
              <a:t/>
            </a:r>
            <a:br>
              <a:rPr lang="es-ES" sz="40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4000" i="1">
                <a:solidFill>
                  <a:schemeClr val="bg1"/>
                </a:solidFill>
                <a:latin typeface="Brush Script MT" pitchFamily="66" charset="0"/>
              </a:rPr>
              <a:t> </a:t>
            </a:r>
            <a:br>
              <a:rPr lang="es-ES" sz="40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4000" i="1">
                <a:solidFill>
                  <a:schemeClr val="bg1"/>
                </a:solidFill>
                <a:latin typeface="Brush Script MT" pitchFamily="66" charset="0"/>
              </a:rPr>
              <a:t> </a:t>
            </a:r>
            <a:br>
              <a:rPr lang="es-ES" sz="40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4000" i="1">
                <a:solidFill>
                  <a:schemeClr val="bg1"/>
                </a:solidFill>
                <a:latin typeface="Brush Script MT" pitchFamily="66" charset="0"/>
              </a:rPr>
              <a:t>Hacemos el balance de lo bueno y malo </a:t>
            </a:r>
            <a:br>
              <a:rPr lang="es-ES" sz="40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4000" i="1">
                <a:solidFill>
                  <a:schemeClr val="bg1"/>
                </a:solidFill>
                <a:latin typeface="Brush Script MT" pitchFamily="66" charset="0"/>
              </a:rPr>
              <a:t>cinco minutos antes de la cuenta atrás </a:t>
            </a:r>
          </a:p>
        </p:txBody>
      </p:sp>
    </p:spTree>
  </p:cSld>
  <p:clrMapOvr>
    <a:masterClrMapping/>
  </p:clrMapOvr>
  <p:transition spd="slow" advClick="0" advTm="8000">
    <p:checke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C:\Users\Usuario\Desktop\resizer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285875"/>
            <a:ext cx="9144000" cy="628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3 Rectángulo"/>
          <p:cNvSpPr>
            <a:spLocks noChangeArrowheads="1"/>
          </p:cNvSpPr>
          <p:nvPr/>
        </p:nvSpPr>
        <p:spPr bwMode="auto">
          <a:xfrm>
            <a:off x="1570038" y="5500688"/>
            <a:ext cx="75739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Brush Script MT" pitchFamily="66" charset="0"/>
              </a:rPr>
              <a:t>Y aunque para las uvas hay algunos nuevos </a:t>
            </a:r>
          </a:p>
        </p:txBody>
      </p:sp>
      <p:pic>
        <p:nvPicPr>
          <p:cNvPr id="16388" name="Picture 2" descr="C:\Users\Usuario\Desktop\Uvas-de-la-suert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143500"/>
            <a:ext cx="1285875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strips dir="l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Usuario\Desktop\fotonoticia_20121207133340_5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28625"/>
            <a:ext cx="3228975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3" descr="C:\Users\Usuario\Desktop\Tony-Leblanc_ESTIMA20121124_0012_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32388" y="0"/>
            <a:ext cx="4011612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 descr="C:\Users\Usuario\Desktop\gran payaso miliki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5" y="3000375"/>
            <a:ext cx="4297363" cy="241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5 Rectángulo"/>
          <p:cNvSpPr>
            <a:spLocks noChangeArrowheads="1"/>
          </p:cNvSpPr>
          <p:nvPr/>
        </p:nvSpPr>
        <p:spPr bwMode="auto">
          <a:xfrm>
            <a:off x="500063" y="5786438"/>
            <a:ext cx="769778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400">
                <a:solidFill>
                  <a:schemeClr val="bg1"/>
                </a:solidFill>
                <a:latin typeface="Brush Script MT" pitchFamily="66" charset="0"/>
              </a:rPr>
              <a:t>a los que ya no están echaremos de menos</a:t>
            </a:r>
          </a:p>
        </p:txBody>
      </p:sp>
    </p:spTree>
  </p:cSld>
  <p:clrMapOvr>
    <a:masterClrMapping/>
  </p:clrMapOvr>
  <p:transition spd="slow" advClick="0" advTm="4000">
    <p:push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Rectángulo"/>
          <p:cNvSpPr>
            <a:spLocks noChangeArrowheads="1"/>
          </p:cNvSpPr>
          <p:nvPr/>
        </p:nvSpPr>
        <p:spPr bwMode="auto">
          <a:xfrm>
            <a:off x="214313" y="285750"/>
            <a:ext cx="5214937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 </a:t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> </a:t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> </a:t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endParaRPr lang="es-ES">
              <a:latin typeface="Calibri" pitchFamily="34" charset="0"/>
            </a:endParaRPr>
          </a:p>
        </p:txBody>
      </p:sp>
      <p:pic>
        <p:nvPicPr>
          <p:cNvPr id="18435" name="Picture 4" descr="C:\Users\Usuario\Desktop\gente-riendos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1913" y="928688"/>
            <a:ext cx="9205913" cy="592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4 Rectángulo"/>
          <p:cNvSpPr>
            <a:spLocks noChangeArrowheads="1"/>
          </p:cNvSpPr>
          <p:nvPr/>
        </p:nvSpPr>
        <p:spPr bwMode="auto">
          <a:xfrm>
            <a:off x="214313" y="0"/>
            <a:ext cx="8929687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400" i="1">
                <a:solidFill>
                  <a:schemeClr val="bg1"/>
                </a:solidFill>
                <a:latin typeface="Brush Script MT" pitchFamily="66" charset="0"/>
              </a:rPr>
              <a:t>y a ver si espabilamos los que estamos vivos </a:t>
            </a:r>
            <a:br>
              <a:rPr lang="es-ES" sz="44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4400" i="1">
                <a:solidFill>
                  <a:schemeClr val="bg1"/>
                </a:solidFill>
                <a:latin typeface="Brush Script MT" pitchFamily="66" charset="0"/>
              </a:rPr>
              <a:t>y en el año que viene nos reímos. </a:t>
            </a:r>
          </a:p>
        </p:txBody>
      </p:sp>
    </p:spTree>
  </p:cSld>
  <p:clrMapOvr>
    <a:masterClrMapping/>
  </p:clrMapOvr>
  <p:transition spd="slow" advClick="0" advTm="7000">
    <p:cover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C:\Users\Usuario\Desktop\segunda de cuenta atras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810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5" descr="C:\Users\Usuario\Desktop\champagn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0" y="3071813"/>
            <a:ext cx="3810000" cy="264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2" descr="C:\Users\Usuario\Desktop\nocheviej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3" y="3071813"/>
            <a:ext cx="4030662" cy="264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2" descr="C:\Users\Usuario\Desktop\feliz año nuevo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29188" y="142875"/>
            <a:ext cx="3419475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5 Rectángulo"/>
          <p:cNvSpPr>
            <a:spLocks noChangeArrowheads="1"/>
          </p:cNvSpPr>
          <p:nvPr/>
        </p:nvSpPr>
        <p:spPr bwMode="auto">
          <a:xfrm>
            <a:off x="571500" y="5657850"/>
            <a:ext cx="85725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Brush Script MT" pitchFamily="66" charset="0"/>
              </a:rPr>
              <a:t>1,2,3 y 4 y empieza otra vez que la quinta es la una </a:t>
            </a:r>
            <a:br>
              <a:rPr lang="es-ES" sz="360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3600">
                <a:solidFill>
                  <a:schemeClr val="bg1"/>
                </a:solidFill>
                <a:latin typeface="Brush Script MT" pitchFamily="66" charset="0"/>
              </a:rPr>
              <a:t>y la sexta es la dos y así el siete es tres. </a:t>
            </a:r>
            <a:br>
              <a:rPr lang="es-ES" sz="3600">
                <a:solidFill>
                  <a:schemeClr val="bg1"/>
                </a:solidFill>
                <a:latin typeface="Brush Script MT" pitchFamily="66" charset="0"/>
              </a:rPr>
            </a:br>
            <a:endParaRPr lang="es-ES" sz="3600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15000">
    <p:cover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C:\Users\Usuario\Desktop\esperanza20mia20120copy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5 Rectángulo"/>
          <p:cNvSpPr>
            <a:spLocks noChangeArrowheads="1"/>
          </p:cNvSpPr>
          <p:nvPr/>
        </p:nvSpPr>
        <p:spPr bwMode="auto">
          <a:xfrm>
            <a:off x="357188" y="714375"/>
            <a:ext cx="45720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5400">
                <a:solidFill>
                  <a:schemeClr val="bg1"/>
                </a:solidFill>
                <a:latin typeface="Brush Script MT" pitchFamily="66" charset="0"/>
              </a:rPr>
              <a:t>Y decimos adiós </a:t>
            </a:r>
            <a:br>
              <a:rPr lang="es-ES" sz="540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5400">
                <a:solidFill>
                  <a:schemeClr val="bg1"/>
                </a:solidFill>
                <a:latin typeface="Brush Script MT" pitchFamily="66" charset="0"/>
              </a:rPr>
              <a:t>y pedimos a Dios</a:t>
            </a:r>
          </a:p>
        </p:txBody>
      </p:sp>
    </p:spTree>
  </p:cSld>
  <p:clrMapOvr>
    <a:masterClrMapping/>
  </p:clrMapOvr>
  <p:transition spd="slow" advClick="0" advTm="5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Usuario\Desktop\ricos-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184900" cy="435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3" descr="C:\Users\Usuario\Desktop\ricos-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63" y="785813"/>
            <a:ext cx="1785937" cy="277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3 Rectángulo"/>
          <p:cNvSpPr>
            <a:spLocks noChangeArrowheads="1"/>
          </p:cNvSpPr>
          <p:nvPr/>
        </p:nvSpPr>
        <p:spPr bwMode="auto">
          <a:xfrm>
            <a:off x="1643063" y="4286250"/>
            <a:ext cx="635793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 i="1">
                <a:solidFill>
                  <a:schemeClr val="bg1"/>
                </a:solidFill>
                <a:latin typeface="Brush Script MT" pitchFamily="66" charset="0"/>
              </a:rPr>
              <a:t>que en el año que viene </a:t>
            </a:r>
            <a:br>
              <a:rPr lang="es-ES" sz="48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4800" i="1">
                <a:solidFill>
                  <a:schemeClr val="bg1"/>
                </a:solidFill>
                <a:latin typeface="Brush Script MT" pitchFamily="66" charset="0"/>
              </a:rPr>
              <a:t>a ver si en vez de un millón </a:t>
            </a:r>
            <a:br>
              <a:rPr lang="es-ES" sz="48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4800" i="1">
                <a:solidFill>
                  <a:schemeClr val="bg1"/>
                </a:solidFill>
                <a:latin typeface="Brush Script MT" pitchFamily="66" charset="0"/>
              </a:rPr>
              <a:t>pueden ser dos. </a:t>
            </a:r>
          </a:p>
        </p:txBody>
      </p:sp>
    </p:spTree>
  </p:cSld>
  <p:clrMapOvr>
    <a:masterClrMapping/>
  </p:clrMapOvr>
  <p:transition spd="slow" advClick="0" advTm="11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Usuario\Desktop\NYE-MAdrid-20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88" y="0"/>
            <a:ext cx="9158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2 Rectángulo"/>
          <p:cNvSpPr>
            <a:spLocks noChangeArrowheads="1"/>
          </p:cNvSpPr>
          <p:nvPr/>
        </p:nvSpPr>
        <p:spPr bwMode="auto">
          <a:xfrm>
            <a:off x="2857500" y="4549775"/>
            <a:ext cx="5643563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En la Puerta del Sol </a:t>
            </a:r>
            <a:br>
              <a:rPr lang="es-ES" sz="36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como el año que fue </a:t>
            </a:r>
            <a:br>
              <a:rPr lang="es-ES" sz="36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otra vez el champagne y la uvas </a:t>
            </a:r>
            <a:br>
              <a:rPr lang="es-ES" sz="36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y el alquitrán, de alfombra están.</a:t>
            </a:r>
          </a:p>
        </p:txBody>
      </p:sp>
    </p:spTree>
  </p:cSld>
  <p:clrMapOvr>
    <a:masterClrMapping/>
  </p:clrMapOvr>
  <p:transition spd="slow" advClick="0" advTm="19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Usuario\Desktop\friday_gif_collection_25 (1)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071938"/>
            <a:ext cx="9144000" cy="1092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C:\Users\Usuario\Desktop\302791_374538952638279_198220628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25" y="-142875"/>
            <a:ext cx="714375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" descr="C:\Users\Usuario\Desktop\380614_420890571317501_795593532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 descr="C:\Users\Usuario\Desktop\430836_420895214650370_935435782_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Usuario\Desktop\483323_307624479354243_106510379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" descr="C:\Users\Usuario\Desktop\525070_464211516947244_804178265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C:\Users\Usuario\Desktop\547022_416322228441002_130127324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:\Users\Usuario\Desktop\305543_437926689596097_1540366760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Usuario\Desktop\gif animado año nuevo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3" descr="C:\Users\Usuario\Desktop\mi firm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" y="5500688"/>
            <a:ext cx="308768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8677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28678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8679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28680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81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7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8704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28705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65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28728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8729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0.1|5.5|5|5.1|5.2"/>
</p:tagLst>
</file>

<file path=ppt/theme/theme1.xml><?xml version="1.0" encoding="utf-8"?>
<a:theme xmlns:a="http://schemas.openxmlformats.org/drawingml/2006/main" name="fin de añ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fin de año</Template>
  <TotalTime>2</TotalTime>
  <Words>181</Words>
  <Application>Microsoft Office PowerPoint</Application>
  <PresentationFormat>Presentación en pantalla (4:3)</PresentationFormat>
  <Paragraphs>50</Paragraphs>
  <Slides>26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32" baseType="lpstr">
      <vt:lpstr>Arial</vt:lpstr>
      <vt:lpstr>Calibri</vt:lpstr>
      <vt:lpstr>Brush Script MT</vt:lpstr>
      <vt:lpstr>Berlin Sans FB Demi</vt:lpstr>
      <vt:lpstr>fin de año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</cp:revision>
  <dcterms:created xsi:type="dcterms:W3CDTF">2012-12-28T20:39:44Z</dcterms:created>
  <dcterms:modified xsi:type="dcterms:W3CDTF">2012-12-28T20:42:28Z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