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8" r:id="rId4"/>
    <p:sldId id="267" r:id="rId5"/>
    <p:sldId id="264" r:id="rId6"/>
    <p:sldId id="263" r:id="rId7"/>
    <p:sldId id="262" r:id="rId8"/>
    <p:sldId id="259" r:id="rId9"/>
    <p:sldId id="274" r:id="rId10"/>
    <p:sldId id="275" r:id="rId1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9C913-F66D-49BB-B455-655D8616BA37}" type="datetimeFigureOut">
              <a:rPr lang="es-ES"/>
              <a:pPr>
                <a:defRPr/>
              </a:pPr>
              <a:t>09/09/2012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AB178-6F81-461E-8351-1627395804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DED08-2CCA-4105-B7CD-63B0E975C375}" type="datetimeFigureOut">
              <a:rPr lang="es-ES"/>
              <a:pPr>
                <a:defRPr/>
              </a:pPr>
              <a:t>09/09/2012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49AEC-8A60-4155-A172-738B930E259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048D5-D70E-4A8A-946F-3F1DAB706BA1}" type="datetimeFigureOut">
              <a:rPr lang="es-ES"/>
              <a:pPr>
                <a:defRPr/>
              </a:pPr>
              <a:t>09/09/2012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0ECDE-180B-4340-A839-EA122724AA4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86EF9-6A72-4A7F-8730-0411FCF012B0}" type="datetimeFigureOut">
              <a:rPr lang="es-ES"/>
              <a:pPr>
                <a:defRPr/>
              </a:pPr>
              <a:t>09/09/2012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43711-26FA-41B9-9469-43FAF4FBAB5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4B664-878A-45EC-9EA5-C290D140FA8F}" type="datetimeFigureOut">
              <a:rPr lang="es-ES"/>
              <a:pPr>
                <a:defRPr/>
              </a:pPr>
              <a:t>09/09/2012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8DA73-568D-4843-A169-3FF00AA05E1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E514E-30C4-4E7C-B467-5CCB9E12B6C5}" type="datetimeFigureOut">
              <a:rPr lang="es-ES"/>
              <a:pPr>
                <a:defRPr/>
              </a:pPr>
              <a:t>09/09/2012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4D152-BB2F-4934-958D-B5111A3E845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1D73D-43C7-403A-9C9C-4839032D5BB7}" type="datetimeFigureOut">
              <a:rPr lang="es-ES"/>
              <a:pPr>
                <a:defRPr/>
              </a:pPr>
              <a:t>09/09/2012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CC7E0-5AD0-4BAB-AEB2-94521C9BEAF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1EED6-BCE4-4837-A293-3CEB880DE596}" type="datetimeFigureOut">
              <a:rPr lang="es-ES"/>
              <a:pPr>
                <a:defRPr/>
              </a:pPr>
              <a:t>09/09/2012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2FF68-5D5F-48BC-A0F3-C33780A2C5C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2BEC6-D8A2-4254-A36A-9A06C0C209DA}" type="datetimeFigureOut">
              <a:rPr lang="es-ES"/>
              <a:pPr>
                <a:defRPr/>
              </a:pPr>
              <a:t>09/09/2012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AF33E-4FCC-498A-851C-B670036697B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D477E-C0DA-4CC9-8493-84E0CCA4718F}" type="datetimeFigureOut">
              <a:rPr lang="es-ES"/>
              <a:pPr>
                <a:defRPr/>
              </a:pPr>
              <a:t>09/09/2012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1EEDD-5FF5-458D-BF47-87597E4F2CD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FA645-DEF3-4713-9422-B2FBB2163134}" type="datetimeFigureOut">
              <a:rPr lang="es-ES"/>
              <a:pPr>
                <a:defRPr/>
              </a:pPr>
              <a:t>09/09/2012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CFA9B-D823-40F0-9C89-4D1A39835CB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4A8C9B-04F7-45E3-9389-73A2317E3FB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8FBC7C6-02AC-4ABD-A2A3-587D528D021D}" type="datetimeFigureOut">
              <a:rPr lang="es-ES"/>
              <a:pPr>
                <a:defRPr/>
              </a:pPr>
              <a:t>09/09/2012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A27C00-A4C3-4B6B-BFB2-9F9C004BAB0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3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ECB640C-6E89-4949-B791-58A2084545FA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Usuario\Documents\AWALPAPERS BONITOS\FONDOS GUAPOSSSS\www.tvn.hu_266941a38a33944d9d842448b0a5bba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6 CuadroTexto"/>
          <p:cNvSpPr txBox="1">
            <a:spLocks noChangeArrowheads="1"/>
          </p:cNvSpPr>
          <p:nvPr/>
        </p:nvSpPr>
        <p:spPr bwMode="auto">
          <a:xfrm>
            <a:off x="2771775" y="404813"/>
            <a:ext cx="3095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solidFill>
                  <a:schemeClr val="bg1"/>
                </a:solidFill>
                <a:latin typeface="Calibri" pitchFamily="34" charset="0"/>
              </a:rPr>
              <a:t>Canción: Feelings</a:t>
            </a:r>
          </a:p>
          <a:p>
            <a:pPr algn="ctr"/>
            <a:r>
              <a:rPr lang="es-ES" sz="2000">
                <a:solidFill>
                  <a:schemeClr val="bg1"/>
                </a:solidFill>
                <a:latin typeface="Calibri" pitchFamily="34" charset="0"/>
              </a:rPr>
              <a:t>Interprete: Andy Williams</a:t>
            </a:r>
          </a:p>
        </p:txBody>
      </p:sp>
      <p:pic>
        <p:nvPicPr>
          <p:cNvPr id="2052" name="Picture 5" descr="http://4.bp.blogspot.com/-xF8wt21DCgA/TwSu76bLa0I/AAAAAAAAW6k/RWSLXT0Niik/s1600/ANDY+WILLIAMS+LP+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00" y="1196975"/>
            <a:ext cx="1584325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7" descr="C:\Users\Usuario\Documents\AWALPAPERS BONITOS\13-3-2012\altavoz3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00338" y="4437063"/>
            <a:ext cx="1295400" cy="174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Rectángulo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2863" y="3249613"/>
            <a:ext cx="3919537" cy="1109662"/>
          </a:xfrm>
          <a:prstGeom prst="rect">
            <a:avLst/>
          </a:prstGeom>
          <a:noFill/>
        </p:spPr>
      </p:pic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5435600" y="5229225"/>
            <a:ext cx="32400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 b="1">
                <a:solidFill>
                  <a:srgbClr val="FFFF00"/>
                </a:solidFill>
                <a:latin typeface="Calibri" pitchFamily="34" charset="0"/>
              </a:rPr>
              <a:t>AUTOMATICO</a:t>
            </a:r>
          </a:p>
        </p:txBody>
      </p:sp>
      <p:pic>
        <p:nvPicPr>
          <p:cNvPr id="1026" name="Picture 2" descr="C:\Users\Usuario\Downloads\NECESARIO PARA PPS\z5043a767516b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24575" y="188640"/>
            <a:ext cx="30194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3"/>
    <p:sndAc>
      <p:stSnd>
        <p:snd r:embed="rId2" name="(andy willians) feeling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1215384513_74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163"/>
            <a:ext cx="9144000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CuadroTexto"/>
          <p:cNvSpPr txBox="1">
            <a:spLocks noChangeArrowheads="1"/>
          </p:cNvSpPr>
          <p:nvPr/>
        </p:nvSpPr>
        <p:spPr bwMode="auto">
          <a:xfrm>
            <a:off x="0" y="5805264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Calibri" pitchFamily="34" charset="0"/>
              </a:rPr>
              <a:t>Feelings, nothing more than feelings,  trying to forget my feelings of love. </a:t>
            </a:r>
            <a:endParaRPr lang="es-ES" sz="24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26000">
    <p:wheel spokes="3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1245487853_24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2" descr="C:\Users\Usuario\Documents\AWALPAPERS BONITOS\SOLO MARCO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2" descr="http://mercy.hu/pngkepek/ujevi/ujevpng4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1268413"/>
            <a:ext cx="142875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4 CuadroTexto"/>
          <p:cNvSpPr txBox="1">
            <a:spLocks noChangeArrowheads="1"/>
          </p:cNvSpPr>
          <p:nvPr/>
        </p:nvSpPr>
        <p:spPr bwMode="auto">
          <a:xfrm>
            <a:off x="395536" y="3140968"/>
            <a:ext cx="44640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Calibri" pitchFamily="34" charset="0"/>
              </a:rPr>
              <a:t>Tears drops rolling down on my face,  trying to forget my feelings of love. </a:t>
            </a:r>
            <a:endParaRPr lang="es-ES" sz="24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22000">
    <p:wheel spokes="3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1215957922_22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http://mercy.hu/pngkepek/gyerekek/gyerekek4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1052513"/>
            <a:ext cx="1712912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4 CuadroTexto"/>
          <p:cNvSpPr txBox="1">
            <a:spLocks noChangeArrowheads="1"/>
          </p:cNvSpPr>
          <p:nvPr/>
        </p:nvSpPr>
        <p:spPr bwMode="auto">
          <a:xfrm>
            <a:off x="0" y="4077072"/>
            <a:ext cx="32766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Calibri" pitchFamily="34" charset="0"/>
              </a:rPr>
              <a:t>Feelings, for all my life I'll feel it. I wish I've never met you, girl; you'll never come again. </a:t>
            </a:r>
            <a:endParaRPr lang="es-ES" sz="24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25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1226704335_99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225"/>
            <a:ext cx="9144000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Usuario\Downloads\FEELINGS\valentinra11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3068638"/>
            <a:ext cx="1008063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3 CuadroTexto"/>
          <p:cNvSpPr txBox="1">
            <a:spLocks noChangeArrowheads="1"/>
          </p:cNvSpPr>
          <p:nvPr/>
        </p:nvSpPr>
        <p:spPr bwMode="auto">
          <a:xfrm>
            <a:off x="0" y="6093296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600" dirty="0">
                <a:solidFill>
                  <a:srgbClr val="002060"/>
                </a:solidFill>
                <a:latin typeface="Calibri" pitchFamily="34" charset="0"/>
              </a:rPr>
              <a:t>Feelings, woo-o-o feelings, woo-o-o, feel you again in my arms</a:t>
            </a:r>
            <a:r>
              <a:rPr lang="en-US" sz="3200" dirty="0">
                <a:solidFill>
                  <a:srgbClr val="002060"/>
                </a:solidFill>
                <a:latin typeface="Calibri" pitchFamily="34" charset="0"/>
              </a:rPr>
              <a:t>.</a:t>
            </a:r>
            <a:endParaRPr lang="es-ES" sz="3200" dirty="0">
              <a:solidFill>
                <a:srgbClr val="00206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2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Nueva carpeta\119655773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CuadroTexto"/>
          <p:cNvSpPr txBox="1">
            <a:spLocks noChangeArrowheads="1"/>
          </p:cNvSpPr>
          <p:nvPr/>
        </p:nvSpPr>
        <p:spPr bwMode="auto">
          <a:xfrm>
            <a:off x="3203848" y="5657671"/>
            <a:ext cx="57610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Calibri" pitchFamily="34" charset="0"/>
              </a:rPr>
              <a:t>Feelings, feelings like I've never lost you  and feelings like I'll never have you again in my heart.</a:t>
            </a:r>
            <a:endParaRPr lang="es-ES" sz="24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7172" name="Picture 4" descr="C:\Users\Usuario\Documents\AWALPAPERS BONITOS\VCORAZONES\rosenherz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88640"/>
            <a:ext cx="1207898" cy="1105297"/>
          </a:xfrm>
          <a:prstGeom prst="rect">
            <a:avLst/>
          </a:prstGeom>
          <a:noFill/>
        </p:spPr>
      </p:pic>
      <p:pic>
        <p:nvPicPr>
          <p:cNvPr id="5" name="Picture 4" descr="C:\Users\Usuario\Documents\AWALPAPERS BONITOS\VCORAZONES\rosenherz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3429000"/>
            <a:ext cx="1207898" cy="1105297"/>
          </a:xfrm>
          <a:prstGeom prst="rect">
            <a:avLst/>
          </a:prstGeom>
          <a:noFill/>
        </p:spPr>
      </p:pic>
      <p:pic>
        <p:nvPicPr>
          <p:cNvPr id="6" name="Picture 4" descr="C:\Users\Usuario\Documents\AWALPAPERS BONITOS\VCORAZONES\rosenherz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5517232"/>
            <a:ext cx="1207898" cy="1105297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wheel spokes="3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1215956965_36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CuadroTexto"/>
          <p:cNvSpPr txBox="1">
            <a:spLocks noChangeArrowheads="1"/>
          </p:cNvSpPr>
          <p:nvPr/>
        </p:nvSpPr>
        <p:spPr bwMode="auto">
          <a:xfrm>
            <a:off x="3923928" y="5373216"/>
            <a:ext cx="5040313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en-US" sz="2400" b="1" dirty="0">
                <a:solidFill>
                  <a:srgbClr val="FFFF00"/>
                </a:solidFill>
                <a:latin typeface="Calibri" pitchFamily="34" charset="0"/>
              </a:rPr>
              <a:t>Feelings, for all my life I'll feel it.  I wish I've never met you, girl;  you'll never come again.</a:t>
            </a:r>
            <a:endParaRPr lang="es-ES" sz="2400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25000">
    <p:wheel spokes="3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1227188950_54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1" descr="C:\Users\Usuario\Documents\AWALPAPERS BONITOS\SOLO MARCOS\041e7a5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Usuario\Downloads\Nueva carpeta\118927503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99100" y="3500438"/>
            <a:ext cx="310515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4 CuadroTexto"/>
          <p:cNvSpPr txBox="1">
            <a:spLocks noChangeArrowheads="1"/>
          </p:cNvSpPr>
          <p:nvPr/>
        </p:nvSpPr>
        <p:spPr bwMode="auto">
          <a:xfrm>
            <a:off x="395288" y="5661025"/>
            <a:ext cx="51133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dirty="0" err="1">
                <a:latin typeface="Calibri" pitchFamily="34" charset="0"/>
              </a:rPr>
              <a:t>Feelings</a:t>
            </a:r>
            <a:r>
              <a:rPr lang="es-ES" sz="3200" b="1" dirty="0">
                <a:latin typeface="Calibri" pitchFamily="34" charset="0"/>
              </a:rPr>
              <a:t>, </a:t>
            </a:r>
            <a:r>
              <a:rPr lang="es-ES" sz="3200" b="1" dirty="0" err="1">
                <a:latin typeface="Calibri" pitchFamily="34" charset="0"/>
              </a:rPr>
              <a:t>wo</a:t>
            </a:r>
            <a:r>
              <a:rPr lang="es-ES" sz="3200" b="1" dirty="0">
                <a:latin typeface="Calibri" pitchFamily="34" charset="0"/>
              </a:rPr>
              <a:t>-o-o </a:t>
            </a:r>
            <a:r>
              <a:rPr lang="es-ES" sz="3200" b="1" dirty="0" err="1">
                <a:latin typeface="Calibri" pitchFamily="34" charset="0"/>
              </a:rPr>
              <a:t>feelings</a:t>
            </a:r>
            <a:endParaRPr lang="es-ES" sz="3200" b="1" dirty="0">
              <a:latin typeface="Calibri" pitchFamily="34" charset="0"/>
            </a:endParaRPr>
          </a:p>
        </p:txBody>
      </p:sp>
    </p:spTree>
  </p:cSld>
  <p:clrMapOvr>
    <a:masterClrMapping/>
  </p:clrMapOvr>
  <p:transition advTm="6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186</Words>
  <Application>Microsoft Office PowerPoint</Application>
  <PresentationFormat>Presentación en pantalla (4:3)</PresentationFormat>
  <Paragraphs>38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2012-03-25T14:37:50Z</dcterms:created>
  <dcterms:modified xsi:type="dcterms:W3CDTF">2012-09-09T20:49:35Z</dcterms:modified>
</cp:coreProperties>
</file>