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ZAYnXNiU+Iigshjy6gFRw" hashData="NZd29jpxFvi5yxSLmQn582xgji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9933FF"/>
    <a:srgbClr val="CC0099"/>
    <a:srgbClr val="FF0066"/>
    <a:srgbClr val="00FF00"/>
    <a:srgbClr val="FFCC99"/>
    <a:srgbClr val="FF5050"/>
    <a:srgbClr val="FFCC00"/>
    <a:srgbClr val="CC6600"/>
    <a:srgbClr val="CC99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073" autoAdjust="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C85FD868-1E85-49BA-859E-4F3E63335BD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A36BA-4A8C-4C54-932F-0AABE5B5B01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11B71-4F37-4F32-B9D2-175B06924B2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15D45-25C4-412E-BCD1-59668F7162A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99352A-4A23-4BC1-9272-1AD151DC260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54267-F408-42EC-8861-BEFDFA9AA59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56718-2050-4647-B8E4-32FEAA7B6F6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C4904-C7C9-4A8D-8F24-7A86F433233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A609E-6DA9-4C07-BACC-BC8956EAF51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A7C5A-B279-44EA-9356-74585886795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32206-9B93-4E63-AC4E-1B7C74C9A50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A460E-7F81-479A-8845-34748B523D1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2461F-609F-4057-9A11-08DA21EFDC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E3A67153-FB53-417F-8717-68118B0F91E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7F26B9-BE65-4694-9C5A-1E00AC47BD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0000FF"/>
              </a:gs>
              <a:gs pos="100000">
                <a:srgbClr val="FF0066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6" name="Picture 4" descr="http://www.bimusica.com/files/24115_1600%20x%201200_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4" descr="http://www.bimusica.com/files/24115_1600%20x%201200_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7" name="Picture 4" descr="http://www.bimusica.com/files/24115_1600%20x%201200_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" name="Picture 4" descr="http://www.bimusica.com/files/24115_1600%20x%201200_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11 CuadroTexto"/>
          <p:cNvSpPr txBox="1"/>
          <p:nvPr/>
        </p:nvSpPr>
        <p:spPr>
          <a:xfrm>
            <a:off x="285720" y="642918"/>
            <a:ext cx="3643338" cy="58477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139700">
                    <a:srgbClr val="9933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Frank Sinatra</a:t>
            </a:r>
            <a:endParaRPr lang="en-US" sz="3200" dirty="0">
              <a:solidFill>
                <a:schemeClr val="bg1"/>
              </a:solidFill>
              <a:effectLst>
                <a:glow rad="139700">
                  <a:srgbClr val="9933FF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42910" y="3071810"/>
            <a:ext cx="2928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glow rad="101600">
                    <a:srgbClr val="9933FF">
                      <a:alpha val="60000"/>
                    </a:srgbClr>
                  </a:glow>
                </a:effectLst>
                <a:latin typeface="Lucida Calligraphy" pitchFamily="66" charset="0"/>
              </a:rPr>
              <a:t>Extraños en la Noche</a:t>
            </a:r>
            <a:endParaRPr lang="en-US" sz="1600" dirty="0">
              <a:solidFill>
                <a:schemeClr val="bg1"/>
              </a:solidFill>
              <a:effectLst>
                <a:glow rad="101600">
                  <a:srgbClr val="9933FF">
                    <a:alpha val="60000"/>
                  </a:srgbClr>
                </a:glo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85720" y="2643182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glow rad="101600">
                    <a:srgbClr val="9933FF">
                      <a:alpha val="60000"/>
                    </a:srgbClr>
                  </a:glow>
                </a:effectLst>
                <a:latin typeface="Lucida Calligraphy" pitchFamily="66" charset="0"/>
              </a:rPr>
              <a:t>Strangers in the Night</a:t>
            </a:r>
            <a:endParaRPr lang="en-US" dirty="0">
              <a:solidFill>
                <a:schemeClr val="bg1"/>
              </a:solidFill>
              <a:effectLst>
                <a:glow rad="101600">
                  <a:srgbClr val="9933FF">
                    <a:alpha val="60000"/>
                  </a:srgbClr>
                </a:glo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428728" y="335756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101600">
                    <a:srgbClr val="9933FF">
                      <a:alpha val="60000"/>
                    </a:srgbClr>
                  </a:glow>
                </a:effectLst>
                <a:latin typeface="Lucida Calligraphy" pitchFamily="66" charset="0"/>
              </a:rPr>
              <a:t>1966</a:t>
            </a:r>
            <a:endParaRPr lang="en-US" sz="1200" dirty="0">
              <a:solidFill>
                <a:schemeClr val="bg1"/>
              </a:solidFill>
              <a:effectLst>
                <a:glow rad="101600">
                  <a:srgbClr val="9933FF">
                    <a:alpha val="60000"/>
                  </a:srgbClr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800">
    <p:sndAc>
      <p:stSnd>
        <p:snd r:embed="rId2" name="frank sinatra - strangers in the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87305-800x600-resting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000100" y="642918"/>
            <a:ext cx="731681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Strangers in the night exchanging glances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</a:rPr>
              <a:t>Extraños en la noche intercambiando miradas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586360-800x600-this_time_tonight_4_by_welshdragon-d390l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1285852" y="428604"/>
            <a:ext cx="3816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Wond'ring in the night</a:t>
            </a:r>
          </a:p>
          <a:p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Preguntándonos en la noche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2571736" y="1571612"/>
            <a:ext cx="6286544" cy="679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were the chances we'd be sharing love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cuales eran las posibilidades de compartir el amor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1" grpId="0"/>
      <p:bldP spid="41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:\Documents and Settings\Administrador\Escritorio\1100919-800x600-night-sce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785918" y="428604"/>
            <a:ext cx="55451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Before the night was through</a:t>
            </a: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que la noche hubiera finalizado</a:t>
            </a:r>
          </a:p>
        </p:txBody>
      </p:sp>
      <p:sp>
        <p:nvSpPr>
          <p:cNvPr id="19458" name="AutoShape 2" descr="http://www.desktopnexus.com/dl/inline/448180/800x600/sr5kcrj7egrg3edirie4ocfba250a1a5a84a2a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622328-800x600-426261-1280x960-Beautiful-ey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042988" y="404813"/>
            <a:ext cx="6985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Something in your eyes was so inviting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</a:rPr>
              <a:t>Algo en tus ojos era tan atractivo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203670-800x600-Sweet-smi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71550" y="260350"/>
            <a:ext cx="7058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Something in your smile was so exciting</a:t>
            </a:r>
            <a:r>
              <a:rPr lang="en-US" sz="2400" dirty="0">
                <a:solidFill>
                  <a:schemeClr val="bg1"/>
                </a:solidFill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 en tu sonrisa era tan emocionante 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Administrador\Escritorio\970295-800x600-pink_purple_nail_polish_in_heart_bottle-128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42910" y="500042"/>
            <a:ext cx="3816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Something in my heart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                      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 en mi corazón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643438" y="1285860"/>
            <a:ext cx="410527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Told me I must have you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decía que yo debería tenerte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/>
      <p:bldP spid="82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96721-800x600-couple-enjoy-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55650" y="549275"/>
            <a:ext cx="7632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Strangers in the night, two lonely people</a:t>
            </a:r>
            <a:r>
              <a:rPr lang="es-ES" sz="2400" dirty="0">
                <a:solidFill>
                  <a:schemeClr val="bg1"/>
                </a:solidFill>
              </a:rPr>
              <a:t>            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Extraños en la noche, dos personas solas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21097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14414" y="571480"/>
            <a:ext cx="68405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We were strangers in the night</a:t>
            </a: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</a:rPr>
              <a:t>Éramos extraños en la noche</a:t>
            </a:r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9" name="Picture 15" descr="249941061_19c68a2de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827088" y="476250"/>
            <a:ext cx="30241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Up to the moment</a:t>
            </a:r>
            <a:endParaRPr lang="en-US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Hasta el momento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2700338" y="1412875"/>
            <a:ext cx="51831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we said our first hello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cuando nos dijimos nuestro primer hola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5" grpId="0"/>
      <p:bldP spid="112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1353208234_1788b8415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noFill/>
        </p:spPr>
      </p:pic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827088" y="765175"/>
            <a:ext cx="36718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Little did we know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Poco hicimos para saber que</a:t>
            </a: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2411413" y="1916113"/>
            <a:ext cx="5975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Love was just a glance away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amor estaba casi a una mirada de distancia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3" grpId="0"/>
      <p:bldP spid="123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 descr="309650712_43eda7b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763713" y="404813"/>
            <a:ext cx="57610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A warm embracing dance away</a:t>
            </a:r>
            <a:r>
              <a:rPr lang="es-ES" sz="2400" dirty="0"/>
              <a:t>                    </a:t>
            </a:r>
            <a:r>
              <a:rPr lang="es-ES" sz="1800" dirty="0">
                <a:solidFill>
                  <a:schemeClr val="bg1"/>
                </a:solidFill>
              </a:rPr>
              <a:t>y a un baile apretado y cálido de distancia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403350" y="5516563"/>
            <a:ext cx="5976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dirty="0"/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160869-800x600-339719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900113" y="549275"/>
            <a:ext cx="7416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ever since that night we've been together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desde esa noche hemos estado juntos</a:t>
            </a: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214414" y="357166"/>
            <a:ext cx="68754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Lovers at first sight, in love forever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</a:rPr>
              <a:t>Enamorados a primera vista, enamorados por siempre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1223111-800x600-beautiful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2857488" y="714356"/>
            <a:ext cx="37433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It turned out so right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Eso resultó tan bien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500034" y="1857364"/>
            <a:ext cx="43910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for strangers in the night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unos extraños en  la noche</a:t>
            </a:r>
          </a:p>
        </p:txBody>
      </p:sp>
      <p:pic>
        <p:nvPicPr>
          <p:cNvPr id="1026" name="Picture 2" descr="C:\Documents and Settings\Administrador\Mis documentos\IMAGENES DE DESKTOP NEXUS\1908358095_587e15b3a3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AGENES DE DESKTOP NEXUS\1908358095_587e15b3a3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Mis documentos\IMAGENES DE DESKTOP NEXUS\1908358095_587e15b3a3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Mis documentos\IMAGENES DE DESKTOP NEXUS\1908358095_587e15b3a3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02" y="0"/>
            <a:ext cx="9140898" cy="68580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AGENES DE DESKTOP NEXUS\calle de noche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10" descr="C:\Documents and Settings\Administrador\Mis documentos\IMAGENES DE DESKTOP NEXUS\calle de noche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10" descr="C:\Documents and Settings\Administrador\Mis documentos\IMAGENES DE DESKTOP NEXUS\calle de noche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/>
      <p:bldP spid="164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685902-800x600-love-is-in-the-a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428728" y="357166"/>
            <a:ext cx="60483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Love was just a glance away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estaba casi a una mirada de distancia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4490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500166" y="428604"/>
            <a:ext cx="63373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warm embracing dance away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</a:rPr>
              <a:t>y a un baile cálido y apretado de distancia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071538" y="500042"/>
            <a:ext cx="74898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ever since that night we've been together </a:t>
            </a:r>
            <a:r>
              <a:rPr lang="en-US" sz="2400" dirty="0">
                <a:solidFill>
                  <a:srgbClr val="00FF00"/>
                </a:solidFill>
              </a:rPr>
              <a:t>          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desde esa noche hemos estado juntos 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331913" y="476250"/>
            <a:ext cx="6911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/>
          </a:p>
        </p:txBody>
      </p:sp>
      <p:pic>
        <p:nvPicPr>
          <p:cNvPr id="8194" name="Picture 2" descr="C:\Documents and Settings\Administrador\Escritorio\1029355-800x600-6a841c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042988" y="549275"/>
            <a:ext cx="71294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Lovers at first sight, in love forever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Enamorados a primera vista, enamorados por siempre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2" name="Picture 8" descr="358085228_5916fe37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7358082" y="6143644"/>
            <a:ext cx="13890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es-E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076825" y="1916113"/>
            <a:ext cx="3673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turned out so right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Eso resultó tan bien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4752975" y="3500438"/>
            <a:ext cx="43910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strangers in the night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unos extraños en  la noche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3" grpId="0"/>
      <p:bldP spid="215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382</Words>
  <Application>Microsoft Office PowerPoint</Application>
  <PresentationFormat>Presentación en pantalla (4:3)</PresentationFormat>
  <Paragraphs>61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87</cp:revision>
  <dcterms:created xsi:type="dcterms:W3CDTF">2007-09-03T00:58:56Z</dcterms:created>
  <dcterms:modified xsi:type="dcterms:W3CDTF">2013-01-23T21:50:30Z</dcterms:modified>
</cp:coreProperties>
</file>