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66" r:id="rId3"/>
    <p:sldId id="271" r:id="rId4"/>
    <p:sldId id="279" r:id="rId5"/>
    <p:sldId id="335" r:id="rId6"/>
    <p:sldId id="333" r:id="rId7"/>
    <p:sldId id="267" r:id="rId8"/>
    <p:sldId id="265" r:id="rId9"/>
    <p:sldId id="320" r:id="rId10"/>
    <p:sldId id="278" r:id="rId11"/>
    <p:sldId id="326" r:id="rId12"/>
    <p:sldId id="334" r:id="rId13"/>
    <p:sldId id="323" r:id="rId14"/>
    <p:sldId id="302" r:id="rId15"/>
    <p:sldId id="336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6M7k5Ij3FwZ8UyBVXiMNg==" hashData="RuSMI/2vQdpWRVvrIsBlwEXDpZ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22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9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DE5B78-36C6-4B3F-84B2-C9BFEB66E1C4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E23FC9-8967-4A40-89B3-F91A7224B4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414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E23FC9-8967-4A40-89B3-F91A7224B4B8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0449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450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882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804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1511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2869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20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286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638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669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258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589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9060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724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463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7710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6862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8597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6664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6919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625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8136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918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BA486-9B68-417F-85B8-BC3470ADB7AD}" type="datetimeFigureOut">
              <a:rPr lang="es-ES" smtClean="0"/>
              <a:t>14/06/2014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D049C-C285-4FC3-B30F-92D9CD8C72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5810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ripple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115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microsoft.com/office/2007/relationships/hdphoto" Target="../media/hdphoto3.wdp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28.png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2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31.png"/><Relationship Id="rId4" Type="http://schemas.microsoft.com/office/2007/relationships/hdphoto" Target="../media/hdphoto8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7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microsoft.com/office/2007/relationships/hdphoto" Target="../media/hdphoto10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Eleni\Desktop\Ceremonias de puestas\Copias de Austria\copias eva maria\Diapositiva2 (Copiar)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242"/>
            <a:ext cx="9704015" cy="691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http://www.tenvinilo.com/img/vinilo/png/vinilo%20sol%20silueta%20play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2996952"/>
            <a:ext cx="4349080" cy="2500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50.tinypic.com/14ippwj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858" y="2488687"/>
            <a:ext cx="3801302" cy="436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125227" y="558240"/>
            <a:ext cx="144052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6000" b="1" dirty="0" smtClean="0">
                <a:ln/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EVA</a:t>
            </a:r>
            <a:endParaRPr lang="es-ES" sz="6000" b="1" dirty="0">
              <a:ln/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804248" y="2204864"/>
            <a:ext cx="242887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6000" b="1" cap="none" spc="0" dirty="0" smtClean="0">
                <a:ln/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MARIA</a:t>
            </a:r>
            <a:endParaRPr lang="es-ES" sz="6000" b="1" cap="none" spc="0" dirty="0">
              <a:ln/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134925" y="5085184"/>
            <a:ext cx="342112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6000" b="1" cap="none" spc="0" dirty="0" smtClean="0">
                <a:ln/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FUE……</a:t>
            </a:r>
            <a:endParaRPr lang="es-ES" sz="6000" b="1" cap="none" spc="0" dirty="0">
              <a:ln/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19125" y="6299537"/>
            <a:ext cx="1302857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b="1" cap="none" spc="0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es-ES" b="1" cap="none" spc="0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64" y="6384865"/>
            <a:ext cx="1161306" cy="4771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2618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000">
        <p14:ripple/>
        <p:sndAc>
          <p:stSnd loop="1">
            <p:snd r:embed="rId3" name="Eva Maria se fue F v.wav"/>
          </p:stSnd>
        </p:sndAc>
      </p:transition>
    </mc:Choice>
    <mc:Fallback xmlns="">
      <p:transition spd="slow" advTm="18000">
        <p:fade/>
        <p:sndAc>
          <p:stSnd loop="1">
            <p:snd r:embed="rId9" name="Eva Maria se fue F 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Ceremonias de puestas\Copias de Austria\copias eva maria\Diapositiva39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Ceremonias de puestas\Copias de Austria\copias eva maria\Diapositiva13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3323" y="-99392"/>
            <a:ext cx="9784523" cy="733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Ceremonias de puestas\Copias de Austria\copias eva maria\Diapositiva59 (Copia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99392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94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174">
        <p14:ripple/>
      </p:transition>
    </mc:Choice>
    <mc:Fallback xmlns="">
      <p:transition spd="slow" advTm="91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Ceremonias de puestas\Copias de Austria\copias eva maria\Diapositiva30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947" y="0"/>
            <a:ext cx="9629147" cy="722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andice Swanepoel en la serie &amp;apos;el verano sensual&amp;apos;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67" b="99778" l="9772" r="89960">
                        <a14:backgroundMark x1="35475" y1="65000" x2="35743" y2="79222"/>
                        <a14:backgroundMark x1="63588" y1="46444" x2="67604" y2="60444"/>
                        <a14:backgroundMark x1="35475" y1="54333" x2="35074" y2="81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80995" y="310892"/>
            <a:ext cx="5211261" cy="6278628"/>
          </a:xfrm>
          <a:prstGeom prst="rect">
            <a:avLst/>
          </a:prstGeom>
          <a:noFill/>
        </p:spPr>
      </p:pic>
      <p:pic>
        <p:nvPicPr>
          <p:cNvPr id="6" name="Picture 7" descr="C:\Users\Eleni\Desktop\Ceremonias de puestas\Copias de Austria\copias eva maria\Diapositiva6 (Copiar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01200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1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948">
        <p14:ripple/>
      </p:transition>
    </mc:Choice>
    <mc:Fallback xmlns="">
      <p:transition spd="slow" advTm="89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PmeYmdBCL90/Uxjj9XZdFPI/AAAAAAAB-HY/U-icnyIppGw/s1600/Paisajes+de+playas+%252829%252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-19050"/>
            <a:ext cx="9144000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mm.demujermoda.com/uploads/MODA/Bikinis/calzedonia-bikinis-primavera-verano-2013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55" b="95052" l="0" r="99362">
                        <a14:foregroundMark x1="52766" y1="56082" x2="57660" y2="46598"/>
                        <a14:foregroundMark x1="19574" y1="68454" x2="19574" y2="68454"/>
                        <a14:foregroundMark x1="43191" y1="65155" x2="43191" y2="65155"/>
                        <a14:foregroundMark x1="45106" y1="63711" x2="45106" y2="63711"/>
                        <a14:foregroundMark x1="27447" y1="65773" x2="27447" y2="65773"/>
                        <a14:foregroundMark x1="27447" y1="65773" x2="25106" y2="65773"/>
                        <a14:foregroundMark x1="16596" y1="66186" x2="23830" y2="64330"/>
                        <a14:foregroundMark x1="23830" y1="64330" x2="35957" y2="68247"/>
                        <a14:backgroundMark x1="851" y1="73814" x2="29787" y2="58969"/>
                        <a14:backgroundMark x1="30000" y1="59381" x2="37660" y2="67835"/>
                        <a14:backgroundMark x1="38085" y1="68454" x2="39149" y2="69278"/>
                        <a14:backgroundMark x1="42979" y1="63711" x2="62340" y2="40412"/>
                        <a14:backgroundMark x1="62340" y1="40412" x2="10426" y2="43918"/>
                        <a14:backgroundMark x1="87234" y1="72371" x2="87234" y2="72371"/>
                        <a14:backgroundMark x1="92128" y1="60000" x2="92128" y2="60000"/>
                        <a14:backgroundMark x1="96596" y1="41649" x2="96596" y2="41649"/>
                        <a14:backgroundMark x1="96383" y1="34227" x2="96383" y2="34227"/>
                        <a14:backgroundMark x1="96383" y1="34227" x2="96383" y2="34227"/>
                        <a14:backgroundMark x1="93830" y1="39175" x2="93830" y2="39175"/>
                        <a14:backgroundMark x1="92340" y1="51753" x2="92340" y2="51753"/>
                        <a14:backgroundMark x1="87872" y1="64124" x2="87872" y2="64124"/>
                        <a14:backgroundMark x1="87234" y1="67835" x2="87234" y2="678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144000" cy="6461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-132184" y="-76995"/>
            <a:ext cx="9753600" cy="7315200"/>
            <a:chOff x="-132184" y="-76995"/>
            <a:chExt cx="9753600" cy="7315200"/>
          </a:xfrm>
        </p:grpSpPr>
        <p:pic>
          <p:nvPicPr>
            <p:cNvPr id="5" name="Picture 12" descr="C:\Users\Eleni\Desktop\Ceremonias de puestas\Copias de Austria\copias eva maria\Diapositiva32 (Copiar)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32184" y="-76995"/>
              <a:ext cx="9753600" cy="7315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http://i2.wp.com/livingandtravel.com.mx/wp-content/uploads/2014/01/guapo.jpg?resize=700%2C325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0" b="100000" l="7857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-127570" y="-76995"/>
              <a:ext cx="5064224" cy="34149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1050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625">
        <p14:ripple/>
      </p:transition>
    </mc:Choice>
    <mc:Fallback xmlns="">
      <p:transition spd="slow" advTm="762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Cuadros\Bellisimo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6196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062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452">
        <p14:ripple/>
      </p:transition>
    </mc:Choice>
    <mc:Fallback xmlns="">
      <p:transition spd="slow" advTm="64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Eleni\Desktop\Cuadros\Bellisimo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7625" y="0"/>
            <a:ext cx="92392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C:\Users\Eleni\Desktop\Ceremonias de puestas\Copias de Austria\copias eva maria\Diapositiva41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1" y="-76200"/>
            <a:ext cx="9344025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09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199">
        <p14:ripple/>
      </p:transition>
    </mc:Choice>
    <mc:Fallback xmlns="">
      <p:transition spd="slow" advTm="101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eremonias de puestas\Copias de Austria\copias eva maria\Diapositiva3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www.guysunderwearblog.com/wp-content/uploads/Tribe-mens-swimwear-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510" b="99174" l="0" r="80000">
                        <a14:foregroundMark x1="22800" y1="44353" x2="22000" y2="43802"/>
                        <a14:foregroundMark x1="25200" y1="91460" x2="25200" y2="91460"/>
                        <a14:foregroundMark x1="37800" y1="93664" x2="37800" y2="93664"/>
                        <a14:foregroundMark x1="24800" y1="97658" x2="24800" y2="97658"/>
                        <a14:foregroundMark x1="36400" y1="99174" x2="36400" y2="99174"/>
                        <a14:backgroundMark x1="9200" y1="78650" x2="9200" y2="78650"/>
                        <a14:backgroundMark x1="9200" y1="78650" x2="9200" y2="78650"/>
                        <a14:backgroundMark x1="9200" y1="78650" x2="15800" y2="96419"/>
                        <a14:backgroundMark x1="31400" y1="96970" x2="26600" y2="70248"/>
                        <a14:backgroundMark x1="39000" y1="95317" x2="38000" y2="71350"/>
                        <a14:backgroundMark x1="41000" y1="73691" x2="75600" y2="84435"/>
                        <a14:backgroundMark x1="14000" y1="43526" x2="12000" y2="48485"/>
                        <a14:backgroundMark x1="6600" y1="64601" x2="7400" y2="65289"/>
                        <a14:backgroundMark x1="65385" y1="64151" x2="65385" y2="64151"/>
                        <a14:backgroundMark x1="65385" y1="64151" x2="47802" y2="63396"/>
                        <a14:backgroundMark x1="4945" y1="70189" x2="4945" y2="70189"/>
                        <a14:backgroundMark x1="8242" y1="63396" x2="8242" y2="63396"/>
                        <a14:backgroundMark x1="12637" y1="73962" x2="12637" y2="739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210550" y="2060848"/>
            <a:ext cx="3431588" cy="4982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35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582">
        <p14:ripple/>
      </p:transition>
    </mc:Choice>
    <mc:Fallback xmlns="">
      <p:transition spd="slow" advTm="758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eremonias de puestas\Copias de Austria\copias eva maria\Diapositiva67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C:\Users\Eleni\Desktop\Ceremonias de puestas\Copias de Austria\copias eva maria\Diapositiva20 (Copia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050"/>
            <a:ext cx="9753600" cy="759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75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755">
        <p14:ripple/>
      </p:transition>
    </mc:Choice>
    <mc:Fallback xmlns="">
      <p:transition spd="slow" advTm="47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Ceremonias de puestas\Copias de Austria\copias eva maria\Diapositiva31 (Copiar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652000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www.antena3.com/clipping/2013/10/21/00362/4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519" b="100000" l="0" r="94667">
                        <a14:foregroundMark x1="60757" y1="30769" x2="60757" y2="30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840332" y="3619500"/>
            <a:ext cx="4792444" cy="359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Ceremonias de puestas\Copias de Austria\copias eva maria\Diapositiva5 (Copia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85176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840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orkugifs.com/images/Noite-na-beira-do-mar_142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Eleni\Desktop\Ceremonias de puestas\Copias de Austria\copias eva maria\Diapositiva55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896" b="100000" l="9961" r="89941">
                        <a14:backgroundMark x1="29883" y1="24479" x2="29883" y2="24479"/>
                        <a14:backgroundMark x1="28906" y1="36458" x2="55078" y2="24219"/>
                        <a14:backgroundMark x1="42578" y1="30469" x2="42578" y2="30469"/>
                        <a14:backgroundMark x1="61035" y1="62500" x2="61035" y2="62500"/>
                        <a14:backgroundMark x1="62207" y1="59245" x2="60352" y2="64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13099" y="319345"/>
            <a:ext cx="8292413" cy="621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guysunderwearblog.com/wp-content/uploads/Tribe-mens-swimwear-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510" b="99174" l="0" r="80000">
                        <a14:foregroundMark x1="22800" y1="44353" x2="22000" y2="43802"/>
                        <a14:foregroundMark x1="25200" y1="91460" x2="25200" y2="91460"/>
                        <a14:foregroundMark x1="37800" y1="93664" x2="37800" y2="93664"/>
                        <a14:foregroundMark x1="24800" y1="97658" x2="24800" y2="97658"/>
                        <a14:foregroundMark x1="36400" y1="99174" x2="36400" y2="99174"/>
                        <a14:backgroundMark x1="9200" y1="78650" x2="9200" y2="78650"/>
                        <a14:backgroundMark x1="9200" y1="78650" x2="9200" y2="78650"/>
                        <a14:backgroundMark x1="9200" y1="78650" x2="15800" y2="96419"/>
                        <a14:backgroundMark x1="31400" y1="96970" x2="26600" y2="70248"/>
                        <a14:backgroundMark x1="39000" y1="95317" x2="38000" y2="71350"/>
                        <a14:backgroundMark x1="41000" y1="73691" x2="75600" y2="84435"/>
                        <a14:backgroundMark x1="14000" y1="43526" x2="12000" y2="48485"/>
                        <a14:backgroundMark x1="6600" y1="64601" x2="7400" y2="652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5280362" y="3427834"/>
            <a:ext cx="1559282" cy="2264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 descr="C:\Users\Eleni\Desktop\Ceremonias de puestas\Copias de Austria\copias eva maria\Diapositiva42 (Copia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460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14:rippl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PmeYmdBCL90/Uxjj9XZdFPI/AAAAAAAB-HY/U-icnyIppGw/s1600/Paisajes+de+playas+%252829%252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616" y="0"/>
            <a:ext cx="91646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5" descr="C:\Users\Eleni\Desktop\Ceremonias de puestas\Copias de Austria\copias eva maria\Diapositiva66 (Copiar)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172" b="100000" l="7715" r="98145">
                        <a14:foregroundMark x1="7715" y1="76042" x2="7715" y2="76042"/>
                        <a14:foregroundMark x1="20020" y1="14844" x2="20020" y2="14844"/>
                        <a14:foregroundMark x1="21387" y1="12630" x2="27051" y2="8854"/>
                        <a14:backgroundMark x1="43555" y1="43490" x2="52734" y2="23698"/>
                        <a14:backgroundMark x1="40430" y1="47656" x2="50195" y2="59115"/>
                        <a14:backgroundMark x1="16797" y1="12500" x2="16797" y2="40365"/>
                        <a14:backgroundMark x1="21875" y1="47396" x2="22656" y2="57031"/>
                        <a14:backgroundMark x1="35156" y1="13932" x2="34277" y2="21094"/>
                        <a14:backgroundMark x1="34277" y1="18229" x2="29590" y2="9245"/>
                        <a14:backgroundMark x1="31445" y1="2734" x2="39160" y2="4557"/>
                        <a14:backgroundMark x1="40820" y1="8594" x2="40332" y2="19141"/>
                        <a14:backgroundMark x1="40332" y1="19141" x2="40332" y2="19141"/>
                        <a14:backgroundMark x1="13965" y1="44922" x2="14941" y2="55599"/>
                        <a14:backgroundMark x1="41211" y1="29427" x2="39160" y2="356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616" y="2360773"/>
            <a:ext cx="5721152" cy="4290864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antena3.com/clipping/2013/10/21/00362/45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519" b="100000" l="0" r="94667">
                        <a14:foregroundMark x1="60558" y1="30504" x2="60558" y2="305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814080" y="3619339"/>
            <a:ext cx="4315011" cy="323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 descr="C:\Users\Eleni\Desktop\Ceremonias de puestas\Copias de Austria\copias eva maria\Diapositiva36 (Copiar)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615" y="1"/>
            <a:ext cx="9149706" cy="6873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333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928">
        <p14:ripple/>
      </p:transition>
    </mc:Choice>
    <mc:Fallback xmlns="">
      <p:transition spd="slow" advTm="99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7067178"/>
            <a:chOff x="0" y="0"/>
            <a:chExt cx="9144000" cy="7067178"/>
          </a:xfrm>
        </p:grpSpPr>
        <p:pic>
          <p:nvPicPr>
            <p:cNvPr id="2" name="Picture 2" descr="http://1.bp.blogspot.com/-qHHcgn_im8c/UfLrY5X-5cI/AAAAAAABYr4/KbVm47rfpjw/s1600/Paisajes+de+playas+%252812%2529P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7067178"/>
            </a:xfrm>
            <a:prstGeom prst="rect">
              <a:avLst/>
            </a:prstGeom>
            <a:noFill/>
            <a:effectLst>
              <a:glow rad="127000">
                <a:schemeClr val="accent1">
                  <a:alpha val="29000"/>
                </a:schemeClr>
              </a:glow>
              <a:softEdge rad="6350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Picture 15" descr="C:\Users\Eleni\Desktop\Ceremonias de puestas\Copias de Austria\copias eva maria\Diapositiva14 (Copiar).JP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8490" b="95703" l="3711" r="89844">
                          <a14:backgroundMark x1="27734" y1="39063" x2="50977" y2="39323"/>
                          <a14:backgroundMark x1="23438" y1="55990" x2="28711" y2="54167"/>
                          <a14:backgroundMark x1="60156" y1="90365" x2="60156" y2="90365"/>
                          <a14:backgroundMark x1="60156" y1="90365" x2="61133" y2="87240"/>
                          <a14:backgroundMark x1="83203" y1="93750" x2="83789" y2="9114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6360" y="920974"/>
              <a:ext cx="8176120" cy="61320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" name="Picture 9" descr="C:\Users\Eleni\Desktop\Ceremonias de puestas\Copias de Austria\copias eva maria\Diapositiva29 (Copiar)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3999" cy="684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 descr="C:\Users\Eleni\Desktop\Ceremonias de puestas\Copias de Austria\copias eva maria\Diapositiva37 (Copiar)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9549"/>
            <a:ext cx="9144001" cy="6838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Eleni\Desktop\Ceremonias de puestas\Copias de Austria\copias eva maria\Diapositiva24 (Copia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368" y="0"/>
            <a:ext cx="91733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173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782">
        <p14:ripple/>
      </p:transition>
    </mc:Choice>
    <mc:Fallback xmlns="">
      <p:transition spd="slow" advTm="117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eremonias de puestas\Copias de Austria\copias eva maria\Diapositiva49 (Copiar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1106" y="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0dsjq3Ci4TU/Ucl-beo2-PI/AAAAAAAABoQ/gZSMkvQNlhc/s1600/1688i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64" y="3487152"/>
            <a:ext cx="2753586" cy="2647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8144" y="6155740"/>
            <a:ext cx="1881386" cy="7729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088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3113551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67</Words>
  <Application>Microsoft Office PowerPoint</Application>
  <PresentationFormat>Presentación en pantalla (4:3)</PresentationFormat>
  <Paragraphs>33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&amp; Bruji</dc:creator>
  <cp:lastModifiedBy>Eleni</cp:lastModifiedBy>
  <cp:revision>37</cp:revision>
  <dcterms:created xsi:type="dcterms:W3CDTF">2014-06-12T21:10:53Z</dcterms:created>
  <dcterms:modified xsi:type="dcterms:W3CDTF">2014-06-14T21:04:54Z</dcterms:modified>
</cp:coreProperties>
</file>