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58"/>
  </p:notesMasterIdLst>
  <p:sldIdLst>
    <p:sldId id="316" r:id="rId3"/>
    <p:sldId id="402" r:id="rId4"/>
    <p:sldId id="339" r:id="rId5"/>
    <p:sldId id="405" r:id="rId6"/>
    <p:sldId id="406" r:id="rId7"/>
    <p:sldId id="343" r:id="rId8"/>
    <p:sldId id="398" r:id="rId9"/>
    <p:sldId id="340" r:id="rId10"/>
    <p:sldId id="399" r:id="rId11"/>
    <p:sldId id="404" r:id="rId12"/>
    <p:sldId id="355" r:id="rId13"/>
    <p:sldId id="361" r:id="rId14"/>
    <p:sldId id="401" r:id="rId15"/>
    <p:sldId id="400" r:id="rId16"/>
    <p:sldId id="341" r:id="rId17"/>
    <p:sldId id="403" r:id="rId18"/>
    <p:sldId id="346" r:id="rId19"/>
    <p:sldId id="367" r:id="rId20"/>
    <p:sldId id="345" r:id="rId21"/>
    <p:sldId id="347" r:id="rId22"/>
    <p:sldId id="349" r:id="rId23"/>
    <p:sldId id="350" r:id="rId24"/>
    <p:sldId id="362" r:id="rId25"/>
    <p:sldId id="352" r:id="rId26"/>
    <p:sldId id="353" r:id="rId27"/>
    <p:sldId id="360" r:id="rId28"/>
    <p:sldId id="354" r:id="rId29"/>
    <p:sldId id="356" r:id="rId30"/>
    <p:sldId id="388" r:id="rId31"/>
    <p:sldId id="358" r:id="rId32"/>
    <p:sldId id="363" r:id="rId33"/>
    <p:sldId id="366" r:id="rId34"/>
    <p:sldId id="368" r:id="rId35"/>
    <p:sldId id="370" r:id="rId36"/>
    <p:sldId id="365" r:id="rId37"/>
    <p:sldId id="376" r:id="rId38"/>
    <p:sldId id="348" r:id="rId39"/>
    <p:sldId id="378" r:id="rId40"/>
    <p:sldId id="379" r:id="rId41"/>
    <p:sldId id="381" r:id="rId42"/>
    <p:sldId id="382" r:id="rId43"/>
    <p:sldId id="383" r:id="rId44"/>
    <p:sldId id="357" r:id="rId45"/>
    <p:sldId id="384" r:id="rId46"/>
    <p:sldId id="385" r:id="rId47"/>
    <p:sldId id="386" r:id="rId48"/>
    <p:sldId id="387" r:id="rId49"/>
    <p:sldId id="389" r:id="rId50"/>
    <p:sldId id="391" r:id="rId51"/>
    <p:sldId id="392" r:id="rId52"/>
    <p:sldId id="393" r:id="rId53"/>
    <p:sldId id="395" r:id="rId54"/>
    <p:sldId id="394" r:id="rId55"/>
    <p:sldId id="338" r:id="rId56"/>
    <p:sldId id="407" r:id="rId5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ReubAkI3UKkmAiJVXFNWw" hashData="ubwK8apNADYu+/A+otnU0B66dO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CC6600"/>
    <a:srgbClr val="FF6699"/>
    <a:srgbClr val="FF33CC"/>
    <a:srgbClr val="9999FF"/>
    <a:srgbClr val="0000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9120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D22F90D-84DB-4387-B340-3D413B06C11C}" type="datetimeFigureOut">
              <a:rPr lang="es-ES"/>
              <a:pPr>
                <a:defRPr/>
              </a:pPr>
              <a:t>26/03/2014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749F3A2-F30B-49D6-A0A8-03F72749DF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E0A51C-E9CA-466B-B342-C3301F5650B5}" type="slidenum">
              <a:rPr lang="es-ES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8850B-5439-4583-9AD4-E007269A14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A49E0-9A47-493C-89AE-43F49024B8E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858B9-E1AF-4CF7-8756-F2E98868BB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BB8DDD-17C9-454D-9359-08DAC41B6F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ED7AB-ADB3-4402-A399-910E9372520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D4B46-1EB9-4EF1-8FE3-8C8CCAC9D5B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0BB2E-0F64-4B41-B5A8-B9B9FF57442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48171-0CB3-4705-BE7A-00F37C6B84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2CD00-6C02-4BC4-B29D-6629B1E1CE7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2A4DB-ABF5-4ADB-B3E0-425EF09F779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EF077-956F-43BD-BA9E-4D3ECDB7E96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9143B7-C6E3-455E-AA3F-2D6E5D8872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9EA474E-C25A-4581-900A-8451D3C014C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6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EA36B1-1CAF-4AA9-82DA-6C5EAB6941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lorenzo.biz/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hyperlink" Target="http://los40.com/tag/el_sueno_de_morfeo/a/" TargetMode="External"/><Relationship Id="rId4" Type="http://schemas.openxmlformats.org/officeDocument/2006/relationships/hyperlink" Target="http://www.eurovision.tv/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6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Eurovision-2014-log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14313" y="5572125"/>
            <a:ext cx="1000125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72206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6000">
    <p:dissolve/>
    <p:sndAc>
      <p:stSnd loop="1">
        <p:snd r:embed="rId3" name="ruth lorenzo - dancing in the ra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Documents and Settings\Dell\Escritorio\Copenhague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2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Dell\Escritorio\800px-Vor_Frelsers_Kirke-view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Rectangle 4"/>
          <p:cNvSpPr>
            <a:spLocks noChangeArrowheads="1"/>
          </p:cNvSpPr>
          <p:nvPr/>
        </p:nvSpPr>
        <p:spPr bwMode="auto">
          <a:xfrm flipH="1">
            <a:off x="214282" y="6143644"/>
            <a:ext cx="2392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292528F2-D357-4C3E-839A-517667C1A1EB}" type="datetime9">
              <a:rPr lang="ro-RO" b="1">
                <a:solidFill>
                  <a:schemeClr val="bg1"/>
                </a:solidFill>
              </a:rPr>
              <a:pPr/>
              <a:t>26.03.2014 11:21:11</a:t>
            </a:fld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58374" name="Picture 8" descr="22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34" y="4429132"/>
            <a:ext cx="1662113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1" name="Picture 3" descr="C:\Documents and Settings\Dell\Escritorio\Copenhagen-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714348" y="1857364"/>
            <a:ext cx="821533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000" i="1" dirty="0"/>
              <a:t>El </a:t>
            </a:r>
            <a:r>
              <a:rPr lang="es-ES" sz="2000" b="1" i="1" dirty="0"/>
              <a:t>LIX Festival de la Canción de Eurovisión</a:t>
            </a:r>
            <a:r>
              <a:rPr lang="es-ES" sz="2000" i="1" dirty="0"/>
              <a:t> se celebrará en Copenhague, Dinamarca los días 6, </a:t>
            </a:r>
            <a:r>
              <a:rPr lang="es-ES" sz="2000" i="1" dirty="0" smtClean="0"/>
              <a:t>8 y </a:t>
            </a:r>
            <a:r>
              <a:rPr lang="es-ES" sz="2000" i="1" dirty="0"/>
              <a:t>10 de </a:t>
            </a:r>
            <a:r>
              <a:rPr lang="es-ES" sz="2000" i="1" dirty="0" smtClean="0"/>
              <a:t>mayo de 2014,después </a:t>
            </a:r>
            <a:r>
              <a:rPr lang="es-ES" sz="2000" i="1" dirty="0"/>
              <a:t>que la danesa </a:t>
            </a:r>
            <a:r>
              <a:rPr lang="es-ES" sz="2000" i="1" dirty="0" err="1"/>
              <a:t>Emmelie</a:t>
            </a:r>
            <a:r>
              <a:rPr lang="es-ES" sz="2000" i="1" dirty="0"/>
              <a:t> de </a:t>
            </a:r>
            <a:r>
              <a:rPr lang="es-ES" sz="2000" i="1" dirty="0" err="1"/>
              <a:t>Forest</a:t>
            </a:r>
            <a:r>
              <a:rPr lang="es-ES" sz="2000" i="1" dirty="0"/>
              <a:t> se alzara con el triunfo con el tema "</a:t>
            </a:r>
            <a:r>
              <a:rPr lang="es-ES" sz="2000" i="1" dirty="0" err="1"/>
              <a:t>Only</a:t>
            </a:r>
            <a:r>
              <a:rPr lang="es-ES" sz="2000" i="1" dirty="0"/>
              <a:t> </a:t>
            </a:r>
            <a:r>
              <a:rPr lang="es-ES" sz="2000" i="1" dirty="0" err="1"/>
              <a:t>Teardrops</a:t>
            </a:r>
            <a:r>
              <a:rPr lang="es-ES" sz="2000" i="1" dirty="0"/>
              <a:t>" en la edición de 2013. El evento se celebrará en concreto en el B&amp;W </a:t>
            </a:r>
            <a:r>
              <a:rPr lang="es-ES" sz="2000" i="1" dirty="0" err="1"/>
              <a:t>Hallerne</a:t>
            </a:r>
            <a:r>
              <a:rPr lang="es-ES" sz="2000" i="1" dirty="0"/>
              <a:t>, un antiguo </a:t>
            </a:r>
            <a:r>
              <a:rPr lang="es-ES" sz="2000" i="1" dirty="0" smtClean="0"/>
              <a:t>astillero reconvertido </a:t>
            </a:r>
            <a:r>
              <a:rPr lang="es-ES" sz="2000" i="1" dirty="0"/>
              <a:t>en sala de conciertos, ubicado en la isla de </a:t>
            </a:r>
            <a:r>
              <a:rPr lang="es-ES" sz="2000" i="1" dirty="0" err="1" smtClean="0"/>
              <a:t>Refshaleøen</a:t>
            </a:r>
            <a:r>
              <a:rPr lang="es-ES" sz="2000" i="1" dirty="0" smtClean="0"/>
              <a:t>. Será </a:t>
            </a:r>
            <a:r>
              <a:rPr lang="es-ES" sz="2000" i="1" dirty="0"/>
              <a:t>la tercera vez en la historia del certamen que Dinamarca organice un festival de </a:t>
            </a:r>
            <a:r>
              <a:rPr lang="es-ES" sz="2000" i="1" dirty="0" err="1"/>
              <a:t>Eurovision</a:t>
            </a:r>
            <a:r>
              <a:rPr lang="es-ES" sz="2000" i="1" dirty="0"/>
              <a:t>, después de su victoria en 1963, 2000 y 2013. Los presentadores del festival serán Lise </a:t>
            </a:r>
            <a:r>
              <a:rPr lang="es-ES" sz="2000" i="1" dirty="0" err="1"/>
              <a:t>Rønne</a:t>
            </a:r>
            <a:r>
              <a:rPr lang="es-ES" sz="2000" i="1" dirty="0"/>
              <a:t>, </a:t>
            </a:r>
            <a:r>
              <a:rPr lang="es-ES" sz="2000" i="1" dirty="0" err="1"/>
              <a:t>Nikolaj</a:t>
            </a:r>
            <a:r>
              <a:rPr lang="es-ES" sz="2000" i="1" dirty="0"/>
              <a:t> </a:t>
            </a:r>
            <a:r>
              <a:rPr lang="es-ES" sz="2000" i="1" dirty="0" err="1"/>
              <a:t>Koppel</a:t>
            </a:r>
            <a:r>
              <a:rPr lang="es-ES" sz="2000" i="1" dirty="0"/>
              <a:t> y </a:t>
            </a:r>
            <a:r>
              <a:rPr lang="es-ES" sz="2000" i="1" dirty="0" err="1"/>
              <a:t>Pilou</a:t>
            </a:r>
            <a:r>
              <a:rPr lang="es-ES" sz="2000" i="1" dirty="0"/>
              <a:t> </a:t>
            </a:r>
            <a:r>
              <a:rPr lang="es-ES" sz="2000" i="1" dirty="0" err="1"/>
              <a:t>Asbæk</a:t>
            </a:r>
            <a:r>
              <a:rPr lang="es-ES" sz="2000" i="1" dirty="0"/>
              <a:t>.</a:t>
            </a:r>
          </a:p>
          <a:p>
            <a:r>
              <a:rPr lang="es-ES" sz="2000" i="1" dirty="0"/>
              <a:t>37 países participarán en el evento como representantes de las cadenas televisivas nacionales pertenecientes a la Unión Europea de Radiodifusión. Bulgaria, Chipre, Croacia y Serbia anunciaron su retirada de esta edición. Por otra parte, </a:t>
            </a:r>
            <a:r>
              <a:rPr lang="es-ES" sz="2000" i="1" dirty="0" smtClean="0"/>
              <a:t>Polonia y </a:t>
            </a:r>
            <a:r>
              <a:rPr lang="es-ES" sz="2000" i="1" dirty="0"/>
              <a:t>Portugal regresarán al concurso tras un paréntesis</a:t>
            </a:r>
            <a:r>
              <a:rPr lang="es-ES" sz="2000" i="1" dirty="0" smtClean="0"/>
              <a:t>.</a:t>
            </a:r>
            <a:endParaRPr lang="es-ES" sz="2000" i="1" dirty="0"/>
          </a:p>
        </p:txBody>
      </p:sp>
      <p:pic>
        <p:nvPicPr>
          <p:cNvPr id="4" name="Picture 2" descr="C:\Documents and Settings\Dell\Escritorio\250px-EuroDinamarca_svg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214290"/>
            <a:ext cx="1373202" cy="137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800PX-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4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Dell\Escritorio\Copenhague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421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1142976" y="1785926"/>
            <a:ext cx="764383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000" i="1" dirty="0" smtClean="0"/>
              <a:t>El </a:t>
            </a:r>
            <a:r>
              <a:rPr lang="es-ES" sz="2000" i="1" dirty="0"/>
              <a:t>eslogan de esta edición será “</a:t>
            </a:r>
            <a:r>
              <a:rPr lang="es-ES" sz="2000" i="1" dirty="0" err="1"/>
              <a:t>Join</a:t>
            </a:r>
            <a:r>
              <a:rPr lang="es-ES" sz="2000" i="1" dirty="0"/>
              <a:t> </a:t>
            </a:r>
            <a:r>
              <a:rPr lang="es-ES" sz="2000" i="1" dirty="0" err="1"/>
              <a:t>Us</a:t>
            </a:r>
            <a:r>
              <a:rPr lang="es-ES" sz="2000" i="1" dirty="0"/>
              <a:t>” («Únete a nosotros» en español</a:t>
            </a:r>
            <a:r>
              <a:rPr lang="es-ES" sz="2000" i="1" dirty="0" smtClean="0"/>
              <a:t>).</a:t>
            </a:r>
            <a:endParaRPr lang="es-ES" sz="2000" i="1" dirty="0"/>
          </a:p>
          <a:p>
            <a:r>
              <a:rPr lang="es-ES" sz="2000" i="1" dirty="0"/>
              <a:t>Esta edición es considerada por muchos medios musicales como el año del pop </a:t>
            </a:r>
            <a:r>
              <a:rPr lang="es-ES" sz="2000" i="1" dirty="0" smtClean="0"/>
              <a:t>alternativo, </a:t>
            </a:r>
            <a:r>
              <a:rPr lang="es-ES" sz="2000" i="1" dirty="0"/>
              <a:t>que se define como aquel estilo que se contrapone a los modelos oficiales comúnmente aceptados y se alejan de lo comercial o </a:t>
            </a:r>
            <a:r>
              <a:rPr lang="es-ES" sz="2000" i="1" dirty="0" smtClean="0"/>
              <a:t>industrial. Entre </a:t>
            </a:r>
            <a:r>
              <a:rPr lang="es-ES" sz="2000" i="1" dirty="0"/>
              <a:t>las canciones que destacan dentro de este género se encuentra Noruega, cuya melodía es descrita como aquella con características intimistas y </a:t>
            </a:r>
            <a:r>
              <a:rPr lang="es-ES" sz="2000" i="1" dirty="0" err="1"/>
              <a:t>tímbricas</a:t>
            </a:r>
            <a:r>
              <a:rPr lang="es-ES" sz="2000" i="1" dirty="0"/>
              <a:t> de estrellas del “</a:t>
            </a:r>
            <a:r>
              <a:rPr lang="es-ES" sz="2000" i="1" dirty="0" err="1"/>
              <a:t>indie</a:t>
            </a:r>
            <a:r>
              <a:rPr lang="es-ES" sz="2000" i="1" dirty="0"/>
              <a:t>” internacional. También destacan Francia con su </a:t>
            </a:r>
            <a:r>
              <a:rPr lang="es-ES" sz="2000" i="1" dirty="0" err="1"/>
              <a:t>electropop</a:t>
            </a:r>
            <a:r>
              <a:rPr lang="es-ES" sz="2000" i="1" dirty="0"/>
              <a:t> mezclado con hip hop, el sonido Nashville de Países </a:t>
            </a:r>
            <a:r>
              <a:rPr lang="es-ES" sz="2000" i="1" dirty="0" smtClean="0"/>
              <a:t>Bajos, Alemania </a:t>
            </a:r>
            <a:r>
              <a:rPr lang="es-ES" sz="2000" i="1" dirty="0"/>
              <a:t>con su </a:t>
            </a:r>
            <a:r>
              <a:rPr lang="es-ES" sz="2000" i="1" dirty="0" err="1"/>
              <a:t>rhythm</a:t>
            </a:r>
            <a:r>
              <a:rPr lang="es-ES" sz="2000" i="1" dirty="0"/>
              <a:t> and blues, los tonos épicos con sonidos electrónicos por parte de Hungría o Armenia, el </a:t>
            </a:r>
            <a:r>
              <a:rPr lang="es-ES" sz="2000" i="1" dirty="0" smtClean="0"/>
              <a:t>blues acelerado </a:t>
            </a:r>
            <a:r>
              <a:rPr lang="es-ES" sz="2000" i="1" dirty="0"/>
              <a:t>de Italia, el tema instrumental jazzista de Austria y entre otras propuestas el folk-pop urbano de Polonia, canciones que se enmarcan dentro de este nuevo </a:t>
            </a:r>
            <a:r>
              <a:rPr lang="es-ES" sz="2000" i="1" dirty="0" smtClean="0"/>
              <a:t>estilo.</a:t>
            </a:r>
            <a:endParaRPr lang="es-ES" sz="2000" i="1" dirty="0"/>
          </a:p>
        </p:txBody>
      </p:sp>
      <p:pic>
        <p:nvPicPr>
          <p:cNvPr id="4" name="Picture 2" descr="C:\Documents and Settings\Dell\Escritorio\250px-EuroDinamarca_svg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214290"/>
            <a:ext cx="1373202" cy="137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cuments and Settings\Dell\Escritorio\Copenhague1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21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Documents and Settings\Dell\Escritorio\Copenhagen-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Eurovision-2014-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20ead9256e2adebdd82c32f2a95b8dd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802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1 Rectángulo"/>
          <p:cNvSpPr>
            <a:spLocks noChangeArrowheads="1"/>
          </p:cNvSpPr>
          <p:nvPr/>
        </p:nvSpPr>
        <p:spPr bwMode="auto">
          <a:xfrm>
            <a:off x="214313" y="428625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/>
              <a:t>José María Íñigo comentará de nuevo Eurovisión para TVE</a:t>
            </a:r>
            <a:endParaRPr lang="es-ES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Documents and Settings\Dell\Escritorio\Copenhague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21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Documents and Settings\Dell\Escritorio\Copenhague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421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1" descr="http://upload.wikimedia.org/wikipedia/commons/thumb/2/21/ESC_2014_Semi-Finals.svg/360px-ESC_2014_Semi-Finals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63" y="1806575"/>
            <a:ext cx="6357937" cy="505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 descr="http://bits.wikimedia.org/static-1.23wmf18/skins/common/images/magnify-clip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2875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4 Rectángulo"/>
          <p:cNvSpPr>
            <a:spLocks noChangeArrowheads="1"/>
          </p:cNvSpPr>
          <p:nvPr/>
        </p:nvSpPr>
        <p:spPr bwMode="auto">
          <a:xfrm>
            <a:off x="285750" y="3571875"/>
            <a:ext cx="321468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dirty="0">
                <a:solidFill>
                  <a:srgbClr val="FFFFFF"/>
                </a:solidFill>
              </a:rPr>
              <a:t>    </a:t>
            </a:r>
            <a:r>
              <a:rPr lang="es-ES" b="1" dirty="0"/>
              <a:t> Países participantes en la Primera semifinal. </a:t>
            </a:r>
            <a:r>
              <a:rPr lang="es-ES" b="1" dirty="0">
                <a:solidFill>
                  <a:srgbClr val="FFFFFF"/>
                </a:solidFill>
              </a:rPr>
              <a:t>  </a:t>
            </a:r>
            <a:endParaRPr lang="es-ES" b="1" dirty="0" smtClean="0">
              <a:solidFill>
                <a:srgbClr val="FFFFFF"/>
              </a:solidFill>
            </a:endParaRPr>
          </a:p>
          <a:p>
            <a:r>
              <a:rPr lang="es-ES" b="1" dirty="0">
                <a:solidFill>
                  <a:srgbClr val="FFFFFF"/>
                </a:solidFill>
              </a:rPr>
              <a:t> </a:t>
            </a:r>
          </a:p>
          <a:p>
            <a:r>
              <a:rPr lang="es-ES" b="1" dirty="0">
                <a:solidFill>
                  <a:srgbClr val="FFFFFF"/>
                </a:solidFill>
              </a:rPr>
              <a:t> </a:t>
            </a:r>
            <a:r>
              <a:rPr lang="es-ES" b="1" dirty="0"/>
              <a:t>    Países votantes en la Primera semifinal. </a:t>
            </a:r>
            <a:endParaRPr lang="es-ES" b="1" dirty="0" smtClean="0"/>
          </a:p>
          <a:p>
            <a:r>
              <a:rPr lang="es-ES" b="1" dirty="0">
                <a:solidFill>
                  <a:srgbClr val="FFFFFF"/>
                </a:solidFill>
              </a:rPr>
              <a:t>   </a:t>
            </a:r>
          </a:p>
          <a:p>
            <a:r>
              <a:rPr lang="es-ES" b="1" dirty="0">
                <a:solidFill>
                  <a:srgbClr val="FFFFFF"/>
                </a:solidFill>
              </a:rPr>
              <a:t>    </a:t>
            </a:r>
            <a:r>
              <a:rPr lang="es-ES" b="1" dirty="0"/>
              <a:t> Países participantes en la Segunda semifinal. </a:t>
            </a:r>
            <a:r>
              <a:rPr lang="es-ES" b="1" dirty="0">
                <a:solidFill>
                  <a:srgbClr val="FFFFFF"/>
                </a:solidFill>
              </a:rPr>
              <a:t> </a:t>
            </a:r>
            <a:endParaRPr lang="es-ES" b="1" dirty="0" smtClean="0">
              <a:solidFill>
                <a:srgbClr val="FFFFFF"/>
              </a:solidFill>
            </a:endParaRPr>
          </a:p>
          <a:p>
            <a:endParaRPr lang="es-ES" b="1" dirty="0">
              <a:solidFill>
                <a:srgbClr val="FFFFFF"/>
              </a:solidFill>
            </a:endParaRPr>
          </a:p>
          <a:p>
            <a:r>
              <a:rPr lang="es-ES" b="1" dirty="0">
                <a:solidFill>
                  <a:srgbClr val="FFFFFF"/>
                </a:solidFill>
              </a:rPr>
              <a:t>    </a:t>
            </a:r>
            <a:r>
              <a:rPr lang="es-ES" b="1" dirty="0"/>
              <a:t> Países votantes en la Segunda semifinal.</a:t>
            </a:r>
          </a:p>
        </p:txBody>
      </p:sp>
      <p:pic>
        <p:nvPicPr>
          <p:cNvPr id="7173" name="Picture 2" descr="C:\Documents and Settings\Dell\Escritorio\250px-EuroDinamarca_sv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357188"/>
            <a:ext cx="27146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428596" y="3643314"/>
            <a:ext cx="214314" cy="27145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4429132"/>
            <a:ext cx="214314" cy="271458"/>
          </a:xfrm>
          <a:prstGeom prst="rect">
            <a:avLst/>
          </a:prstGeom>
          <a:solidFill>
            <a:srgbClr val="FF6699">
              <a:alpha val="5098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58" y="5214950"/>
            <a:ext cx="214314" cy="271458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57158" y="6072206"/>
            <a:ext cx="214314" cy="271458"/>
          </a:xfrm>
          <a:prstGeom prst="rect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Documents and Settings\Dell\Escritorio\Copenhagen-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500063" y="5103813"/>
            <a:ext cx="828675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i="1" dirty="0"/>
              <a:t>España ya tiene a su elegida para participar en Eurovisión 2014. La cantante Ruth Lorenzo ha sido la vencedora tras un proceso de preselección en el que también participaron otros cuatro artistas: </a:t>
            </a:r>
            <a:r>
              <a:rPr lang="es-ES" i="1" dirty="0" err="1"/>
              <a:t>Brequette</a:t>
            </a:r>
            <a:r>
              <a:rPr lang="es-ES" i="1" dirty="0"/>
              <a:t>, La Dama, Jorge González y Raúl. '</a:t>
            </a:r>
            <a:r>
              <a:rPr lang="es-ES" i="1" dirty="0" err="1"/>
              <a:t>Dancing</a:t>
            </a:r>
            <a:r>
              <a:rPr lang="es-ES" i="1" dirty="0"/>
              <a:t> in </a:t>
            </a:r>
            <a:r>
              <a:rPr lang="es-ES" i="1" dirty="0" err="1"/>
              <a:t>the</a:t>
            </a:r>
            <a:r>
              <a:rPr lang="es-ES" i="1" dirty="0"/>
              <a:t> rain' representará a España el 10 de mayo en la ciudad de Copenhague. En este </a:t>
            </a:r>
            <a:r>
              <a:rPr lang="es-ES" i="1" dirty="0" err="1"/>
              <a:t>practicograma</a:t>
            </a:r>
            <a:r>
              <a:rPr lang="es-ES" i="1" dirty="0"/>
              <a:t> descubrirás cómo es la canción elegida para la 59 edición del certamen musical más importante de Europa.</a:t>
            </a:r>
          </a:p>
        </p:txBody>
      </p:sp>
      <p:pic>
        <p:nvPicPr>
          <p:cNvPr id="9219" name="Picture 2" descr="C:\Documents and Settings\Dell\Escritorio\eurovision-2014-candidat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6640da30-9d44-11e3-ac4c-595d431444b0_eurovision_2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571472" y="5143512"/>
            <a:ext cx="83582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600" b="1" i="1" dirty="0"/>
              <a:t>'</a:t>
            </a:r>
            <a:r>
              <a:rPr lang="es-ES" sz="1600" b="1" i="1" dirty="0" err="1"/>
              <a:t>Dancing</a:t>
            </a:r>
            <a:r>
              <a:rPr lang="es-ES" sz="1600" b="1" i="1" dirty="0"/>
              <a:t> in </a:t>
            </a:r>
            <a:r>
              <a:rPr lang="es-ES" sz="1600" b="1" i="1" dirty="0" err="1"/>
              <a:t>the</a:t>
            </a:r>
            <a:r>
              <a:rPr lang="es-ES" sz="1600" b="1" i="1" dirty="0"/>
              <a:t> rain' de Ruth Lorenzo. </a:t>
            </a:r>
          </a:p>
          <a:p>
            <a:r>
              <a:rPr lang="es-ES" sz="1600" i="1" dirty="0"/>
              <a:t>Ya es un hecho. Ruth Lorenzo representará a España en la 59 edición de Eurovisión. La cantante, de origen murciano, se hizo popular gracias a su participación en el </a:t>
            </a:r>
            <a:r>
              <a:rPr lang="es-ES" sz="1600" i="1" dirty="0" err="1"/>
              <a:t>el</a:t>
            </a:r>
            <a:r>
              <a:rPr lang="es-ES" sz="1600" i="1" dirty="0"/>
              <a:t> </a:t>
            </a:r>
            <a:r>
              <a:rPr lang="es-ES" sz="1600" i="1" dirty="0" err="1"/>
              <a:t>talent</a:t>
            </a:r>
            <a:r>
              <a:rPr lang="es-ES" sz="1600" i="1" dirty="0"/>
              <a:t> show 'X Factor' en Reino Unido. </a:t>
            </a:r>
          </a:p>
          <a:p>
            <a:r>
              <a:rPr lang="es-ES" sz="1600" i="1" dirty="0"/>
              <a:t>La artista pisa fuerte con su tema '</a:t>
            </a:r>
            <a:r>
              <a:rPr lang="es-ES" sz="1600" i="1" dirty="0" err="1"/>
              <a:t>Dancing</a:t>
            </a:r>
            <a:r>
              <a:rPr lang="es-ES" sz="1600" i="1" dirty="0"/>
              <a:t> in </a:t>
            </a:r>
            <a:r>
              <a:rPr lang="es-ES" sz="1600" i="1" dirty="0" err="1"/>
              <a:t>the</a:t>
            </a:r>
            <a:r>
              <a:rPr lang="es-ES" sz="1600" i="1" dirty="0"/>
              <a:t> Rain', una canción en la que demuestra su potente timbre de voz y con la que promete una puesta en escena sorprendente. </a:t>
            </a:r>
          </a:p>
        </p:txBody>
      </p:sp>
      <p:pic>
        <p:nvPicPr>
          <p:cNvPr id="10243" name="Picture 2" descr="C:\Documents and Settings\Dell\Escritorio\2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9725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928662" y="148471"/>
            <a:ext cx="4572000" cy="670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 dirty="0"/>
              <a:t>Así es la letra de la canción. </a:t>
            </a:r>
          </a:p>
          <a:p>
            <a:r>
              <a:rPr lang="es-ES" sz="1400" dirty="0"/>
              <a:t>Si eres de los que te gusta oír la canción hasta que te aprendes la letra, quizás te apetezca leerla. El tema '</a:t>
            </a:r>
            <a:r>
              <a:rPr lang="es-ES" sz="1400" dirty="0" err="1"/>
              <a:t>Dancing</a:t>
            </a:r>
            <a:r>
              <a:rPr lang="es-ES" sz="1400" dirty="0"/>
              <a:t> in </a:t>
            </a:r>
            <a:r>
              <a:rPr lang="es-ES" sz="1400" dirty="0" err="1"/>
              <a:t>the</a:t>
            </a:r>
            <a:r>
              <a:rPr lang="es-ES" sz="1400" dirty="0"/>
              <a:t> rain' posee un ritmo muy pegadizo y una letra que combina el inglés con el español. </a:t>
            </a:r>
            <a:endParaRPr lang="es-ES" dirty="0" smtClean="0"/>
          </a:p>
          <a:p>
            <a:endParaRPr lang="es-ES" dirty="0"/>
          </a:p>
          <a:p>
            <a:r>
              <a:rPr lang="es-ES" i="1" dirty="0" err="1"/>
              <a:t>We're</a:t>
            </a:r>
            <a:r>
              <a:rPr lang="es-ES" i="1" dirty="0"/>
              <a:t> </a:t>
            </a:r>
            <a:r>
              <a:rPr lang="es-ES" i="1" dirty="0" err="1"/>
              <a:t>dancing</a:t>
            </a:r>
            <a:r>
              <a:rPr lang="es-ES" i="1" dirty="0"/>
              <a:t> in </a:t>
            </a:r>
            <a:r>
              <a:rPr lang="es-ES" i="1" dirty="0" err="1"/>
              <a:t>the</a:t>
            </a:r>
            <a:r>
              <a:rPr lang="es-ES" i="1" dirty="0"/>
              <a:t> rain</a:t>
            </a:r>
            <a:br>
              <a:rPr lang="es-ES" i="1" dirty="0"/>
            </a:br>
            <a:r>
              <a:rPr lang="es-ES" i="1" dirty="0" err="1"/>
              <a:t>Dancing</a:t>
            </a:r>
            <a:r>
              <a:rPr lang="es-ES" i="1" dirty="0"/>
              <a:t> in </a:t>
            </a:r>
            <a:r>
              <a:rPr lang="es-ES" i="1" dirty="0" err="1"/>
              <a:t>the</a:t>
            </a:r>
            <a:r>
              <a:rPr lang="es-ES" i="1" dirty="0"/>
              <a:t> rain</a:t>
            </a:r>
            <a:endParaRPr lang="es-ES" dirty="0"/>
          </a:p>
          <a:p>
            <a:r>
              <a:rPr lang="es-ES" dirty="0" err="1"/>
              <a:t>Life</a:t>
            </a:r>
            <a:r>
              <a:rPr lang="es-ES" dirty="0"/>
              <a:t>, </a:t>
            </a:r>
            <a:r>
              <a:rPr lang="es-ES" dirty="0" err="1"/>
              <a:t>gets</a:t>
            </a:r>
            <a:r>
              <a:rPr lang="es-ES" dirty="0"/>
              <a:t> </a:t>
            </a: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every</a:t>
            </a:r>
            <a:r>
              <a:rPr lang="es-ES" dirty="0"/>
              <a:t> time</a:t>
            </a:r>
            <a:br>
              <a:rPr lang="es-ES" dirty="0"/>
            </a:br>
            <a:r>
              <a:rPr lang="es-ES" dirty="0"/>
              <a:t>Open up,</a:t>
            </a:r>
            <a:br>
              <a:rPr lang="es-ES" dirty="0"/>
            </a:b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never</a:t>
            </a:r>
            <a:r>
              <a:rPr lang="es-ES" dirty="0"/>
              <a:t> </a:t>
            </a:r>
            <a:r>
              <a:rPr lang="es-ES" dirty="0" err="1"/>
              <a:t>know</a:t>
            </a:r>
            <a:r>
              <a:rPr lang="es-ES" dirty="0"/>
              <a:t> </a:t>
            </a:r>
            <a:r>
              <a:rPr lang="es-ES" dirty="0" err="1"/>
              <a:t>what</a:t>
            </a:r>
            <a:r>
              <a:rPr lang="es-ES" dirty="0"/>
              <a:t> </a:t>
            </a: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will</a:t>
            </a:r>
            <a:r>
              <a:rPr lang="es-ES" dirty="0"/>
              <a:t> </a:t>
            </a:r>
            <a:r>
              <a:rPr lang="es-ES" dirty="0" err="1"/>
              <a:t>find</a:t>
            </a:r>
            <a:r>
              <a:rPr lang="es-ES" dirty="0"/>
              <a:t/>
            </a:r>
            <a:br>
              <a:rPr lang="es-ES" dirty="0"/>
            </a:b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never</a:t>
            </a:r>
            <a:r>
              <a:rPr lang="es-ES" dirty="0"/>
              <a:t> </a:t>
            </a:r>
            <a:r>
              <a:rPr lang="es-ES" dirty="0" err="1"/>
              <a:t>know</a:t>
            </a:r>
            <a:r>
              <a:rPr lang="es-ES" dirty="0"/>
              <a:t> </a:t>
            </a:r>
            <a:r>
              <a:rPr lang="es-ES" dirty="0" err="1"/>
              <a:t>what</a:t>
            </a:r>
            <a:r>
              <a:rPr lang="es-ES" dirty="0"/>
              <a:t> </a:t>
            </a:r>
            <a:r>
              <a:rPr lang="es-ES" dirty="0" err="1"/>
              <a:t>waits</a:t>
            </a:r>
            <a:r>
              <a:rPr lang="es-ES" dirty="0"/>
              <a:t> </a:t>
            </a:r>
            <a:r>
              <a:rPr lang="es-ES" dirty="0" err="1"/>
              <a:t>inside</a:t>
            </a:r>
            <a:endParaRPr lang="es-ES" dirty="0"/>
          </a:p>
          <a:p>
            <a:r>
              <a:rPr lang="es-ES" dirty="0"/>
              <a:t>So, </a:t>
            </a:r>
            <a:r>
              <a:rPr lang="es-ES" dirty="0" err="1"/>
              <a:t>live</a:t>
            </a:r>
            <a:r>
              <a:rPr lang="es-ES" dirty="0"/>
              <a:t/>
            </a:r>
            <a:br>
              <a:rPr lang="es-ES" dirty="0"/>
            </a:br>
            <a:r>
              <a:rPr lang="es-ES" dirty="0" err="1"/>
              <a:t>Like</a:t>
            </a:r>
            <a:r>
              <a:rPr lang="es-ES" dirty="0"/>
              <a:t> </a:t>
            </a:r>
            <a:r>
              <a:rPr lang="es-ES" dirty="0" err="1"/>
              <a:t>you'll</a:t>
            </a:r>
            <a:r>
              <a:rPr lang="es-ES" dirty="0"/>
              <a:t> </a:t>
            </a:r>
            <a:r>
              <a:rPr lang="es-ES" dirty="0" err="1"/>
              <a:t>never</a:t>
            </a:r>
            <a:r>
              <a:rPr lang="es-ES" dirty="0"/>
              <a:t> stop</a:t>
            </a:r>
            <a:br>
              <a:rPr lang="es-ES" dirty="0"/>
            </a:br>
            <a:r>
              <a:rPr lang="es-ES" dirty="0" err="1"/>
              <a:t>Take</a:t>
            </a:r>
            <a:r>
              <a:rPr lang="es-ES" dirty="0"/>
              <a:t> </a:t>
            </a:r>
            <a:r>
              <a:rPr lang="es-ES" dirty="0" err="1"/>
              <a:t>this</a:t>
            </a:r>
            <a:r>
              <a:rPr lang="es-ES" dirty="0"/>
              <a:t> chance</a:t>
            </a:r>
            <a:br>
              <a:rPr lang="es-ES" dirty="0"/>
            </a:br>
            <a:r>
              <a:rPr lang="es-ES" dirty="0"/>
              <a:t>And </a:t>
            </a:r>
            <a:r>
              <a:rPr lang="es-ES" dirty="0" err="1"/>
              <a:t>give</a:t>
            </a:r>
            <a:r>
              <a:rPr lang="es-ES" dirty="0"/>
              <a:t> </a:t>
            </a:r>
            <a:r>
              <a:rPr lang="es-ES" dirty="0" err="1"/>
              <a:t>it</a:t>
            </a:r>
            <a:r>
              <a:rPr lang="es-ES" dirty="0"/>
              <a:t> </a:t>
            </a:r>
            <a:r>
              <a:rPr lang="es-ES" dirty="0" err="1"/>
              <a:t>everything</a:t>
            </a:r>
            <a:r>
              <a:rPr lang="es-ES" dirty="0"/>
              <a:t> </a:t>
            </a:r>
            <a:r>
              <a:rPr lang="es-ES" dirty="0" err="1"/>
              <a:t>you’ve</a:t>
            </a:r>
            <a:r>
              <a:rPr lang="es-ES" dirty="0"/>
              <a:t> </a:t>
            </a:r>
            <a:r>
              <a:rPr lang="es-ES" dirty="0" err="1"/>
              <a:t>got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>Come </a:t>
            </a:r>
            <a:r>
              <a:rPr lang="es-ES" dirty="0" err="1"/>
              <a:t>on</a:t>
            </a:r>
            <a:r>
              <a:rPr lang="es-ES" dirty="0"/>
              <a:t> and </a:t>
            </a:r>
            <a:r>
              <a:rPr lang="es-ES" dirty="0" err="1"/>
              <a:t>let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rhythm</a:t>
            </a:r>
            <a:r>
              <a:rPr lang="es-ES" dirty="0"/>
              <a:t> </a:t>
            </a:r>
            <a:r>
              <a:rPr lang="es-ES" dirty="0" err="1"/>
              <a:t>drop</a:t>
            </a:r>
            <a:endParaRPr lang="es-ES" dirty="0"/>
          </a:p>
          <a:p>
            <a:r>
              <a:rPr lang="es-ES" dirty="0" err="1"/>
              <a:t>We're</a:t>
            </a:r>
            <a:r>
              <a:rPr lang="es-ES" dirty="0"/>
              <a:t> </a:t>
            </a:r>
            <a:r>
              <a:rPr lang="es-ES" dirty="0" err="1"/>
              <a:t>dancing</a:t>
            </a:r>
            <a:r>
              <a:rPr lang="es-ES" dirty="0"/>
              <a:t> in </a:t>
            </a:r>
            <a:r>
              <a:rPr lang="es-ES" dirty="0" err="1"/>
              <a:t>the</a:t>
            </a:r>
            <a:r>
              <a:rPr lang="es-ES" dirty="0"/>
              <a:t> rain</a:t>
            </a:r>
            <a:br>
              <a:rPr lang="es-ES" dirty="0"/>
            </a:br>
            <a:r>
              <a:rPr lang="es-ES" dirty="0" err="1"/>
              <a:t>Dancing</a:t>
            </a:r>
            <a:r>
              <a:rPr lang="es-ES" dirty="0"/>
              <a:t> in </a:t>
            </a:r>
            <a:r>
              <a:rPr lang="es-ES" dirty="0" err="1"/>
              <a:t>the</a:t>
            </a:r>
            <a:r>
              <a:rPr lang="es-ES" dirty="0"/>
              <a:t> rain</a:t>
            </a:r>
            <a:br>
              <a:rPr lang="es-ES" dirty="0"/>
            </a:br>
            <a:r>
              <a:rPr lang="es-ES" dirty="0" err="1"/>
              <a:t>Keep</a:t>
            </a:r>
            <a:r>
              <a:rPr lang="es-ES" dirty="0"/>
              <a:t> </a:t>
            </a:r>
            <a:r>
              <a:rPr lang="es-ES" dirty="0" err="1"/>
              <a:t>on</a:t>
            </a:r>
            <a:r>
              <a:rPr lang="es-ES" dirty="0"/>
              <a:t> </a:t>
            </a:r>
            <a:r>
              <a:rPr lang="es-ES" dirty="0" err="1"/>
              <a:t>like</a:t>
            </a:r>
            <a:r>
              <a:rPr lang="es-ES" dirty="0"/>
              <a:t> </a:t>
            </a:r>
            <a:r>
              <a:rPr lang="es-ES" dirty="0" err="1"/>
              <a:t>it’s</a:t>
            </a:r>
            <a:r>
              <a:rPr lang="es-ES" dirty="0"/>
              <a:t> </a:t>
            </a:r>
            <a:r>
              <a:rPr lang="es-ES" dirty="0" err="1"/>
              <a:t>never</a:t>
            </a:r>
            <a:r>
              <a:rPr lang="es-ES" dirty="0"/>
              <a:t> </a:t>
            </a:r>
            <a:r>
              <a:rPr lang="es-ES" dirty="0" err="1"/>
              <a:t>ending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r>
              <a:rPr lang="es-ES" dirty="0"/>
              <a:t>Aunque llueva y nos mojemos</a:t>
            </a:r>
            <a:br>
              <a:rPr lang="es-ES" dirty="0"/>
            </a:br>
            <a:r>
              <a:rPr lang="es-ES" dirty="0"/>
              <a:t>No pararemos de bailar</a:t>
            </a:r>
            <a:br>
              <a:rPr lang="es-ES" dirty="0"/>
            </a:br>
            <a:r>
              <a:rPr lang="es-ES" dirty="0" err="1"/>
              <a:t>Keep</a:t>
            </a:r>
            <a:r>
              <a:rPr lang="es-ES" dirty="0"/>
              <a:t> </a:t>
            </a:r>
            <a:r>
              <a:rPr lang="es-ES" dirty="0" err="1"/>
              <a:t>on</a:t>
            </a:r>
            <a:r>
              <a:rPr lang="es-ES" dirty="0"/>
              <a:t> </a:t>
            </a:r>
            <a:r>
              <a:rPr lang="es-ES" dirty="0" err="1"/>
              <a:t>dancing</a:t>
            </a:r>
            <a:r>
              <a:rPr lang="es-ES" dirty="0"/>
              <a:t> in </a:t>
            </a:r>
            <a:r>
              <a:rPr lang="es-ES" dirty="0" err="1"/>
              <a:t>the</a:t>
            </a:r>
            <a:r>
              <a:rPr lang="es-ES" dirty="0"/>
              <a:t> rain</a:t>
            </a:r>
            <a:br>
              <a:rPr lang="es-ES" dirty="0"/>
            </a:br>
            <a:r>
              <a:rPr lang="es-ES" dirty="0" err="1"/>
              <a:t>The</a:t>
            </a:r>
            <a:r>
              <a:rPr lang="es-ES" dirty="0"/>
              <a:t> rain, </a:t>
            </a:r>
            <a:r>
              <a:rPr lang="es-ES" dirty="0" err="1"/>
              <a:t>the</a:t>
            </a:r>
            <a:r>
              <a:rPr lang="es-ES" dirty="0"/>
              <a:t> rain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072066" y="1225689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err="1" smtClean="0"/>
              <a:t>Keep</a:t>
            </a:r>
            <a:r>
              <a:rPr lang="es-ES" dirty="0" smtClean="0"/>
              <a:t> </a:t>
            </a:r>
            <a:r>
              <a:rPr lang="es-ES" dirty="0" err="1" smtClean="0"/>
              <a:t>on</a:t>
            </a:r>
            <a:r>
              <a:rPr lang="es-ES" dirty="0" smtClean="0"/>
              <a:t> </a:t>
            </a:r>
            <a:r>
              <a:rPr lang="es-ES" dirty="0" err="1" smtClean="0"/>
              <a:t>till</a:t>
            </a:r>
            <a:r>
              <a:rPr lang="es-ES" dirty="0" smtClean="0"/>
              <a:t> </a:t>
            </a:r>
            <a:r>
              <a:rPr lang="es-ES" dirty="0" err="1" smtClean="0"/>
              <a:t>the</a:t>
            </a:r>
            <a:r>
              <a:rPr lang="es-ES" dirty="0" smtClean="0"/>
              <a:t> light of </a:t>
            </a:r>
            <a:r>
              <a:rPr lang="es-ES" dirty="0" err="1" smtClean="0"/>
              <a:t>day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err="1" smtClean="0"/>
              <a:t>Keep</a:t>
            </a:r>
            <a:r>
              <a:rPr lang="es-ES" dirty="0" smtClean="0"/>
              <a:t> </a:t>
            </a:r>
            <a:r>
              <a:rPr lang="es-ES" dirty="0" err="1" smtClean="0"/>
              <a:t>on</a:t>
            </a:r>
            <a:r>
              <a:rPr lang="es-ES" dirty="0" smtClean="0"/>
              <a:t> </a:t>
            </a:r>
            <a:r>
              <a:rPr lang="es-ES" dirty="0" err="1" smtClean="0"/>
              <a:t>dancing</a:t>
            </a:r>
            <a:r>
              <a:rPr lang="es-ES" dirty="0" smtClean="0"/>
              <a:t> in </a:t>
            </a:r>
            <a:r>
              <a:rPr lang="es-ES" dirty="0" err="1" smtClean="0"/>
              <a:t>the</a:t>
            </a:r>
            <a:r>
              <a:rPr lang="es-ES" dirty="0" smtClean="0"/>
              <a:t> rain</a:t>
            </a:r>
            <a:br>
              <a:rPr lang="es-ES" dirty="0" smtClean="0"/>
            </a:br>
            <a:r>
              <a:rPr lang="es-ES" dirty="0" err="1" smtClean="0"/>
              <a:t>The</a:t>
            </a:r>
            <a:r>
              <a:rPr lang="es-ES" dirty="0" smtClean="0"/>
              <a:t> rain, </a:t>
            </a:r>
            <a:r>
              <a:rPr lang="es-ES" dirty="0" err="1" smtClean="0"/>
              <a:t>the</a:t>
            </a:r>
            <a:r>
              <a:rPr lang="es-ES" dirty="0" smtClean="0"/>
              <a:t> rain</a:t>
            </a:r>
            <a:br>
              <a:rPr lang="es-ES" dirty="0" smtClean="0"/>
            </a:br>
            <a:r>
              <a:rPr lang="es-ES" dirty="0" smtClean="0"/>
              <a:t>Deja caer</a:t>
            </a:r>
            <a:br>
              <a:rPr lang="es-ES" dirty="0" smtClean="0"/>
            </a:br>
            <a:r>
              <a:rPr lang="es-ES" dirty="0" smtClean="0"/>
              <a:t>Deja la lluvia caer</a:t>
            </a:r>
          </a:p>
          <a:p>
            <a:r>
              <a:rPr lang="es-ES" dirty="0" err="1" smtClean="0"/>
              <a:t>The</a:t>
            </a:r>
            <a:r>
              <a:rPr lang="es-ES" dirty="0" smtClean="0"/>
              <a:t> rain, </a:t>
            </a:r>
            <a:r>
              <a:rPr lang="es-ES" dirty="0" err="1" smtClean="0"/>
              <a:t>the</a:t>
            </a:r>
            <a:r>
              <a:rPr lang="es-ES" dirty="0" smtClean="0"/>
              <a:t> rain, </a:t>
            </a:r>
            <a:r>
              <a:rPr lang="es-ES" dirty="0" err="1" smtClean="0"/>
              <a:t>the</a:t>
            </a:r>
            <a:r>
              <a:rPr lang="es-ES" dirty="0" smtClean="0"/>
              <a:t> rain</a:t>
            </a:r>
            <a:br>
              <a:rPr lang="es-ES" dirty="0" smtClean="0"/>
            </a:br>
            <a:r>
              <a:rPr lang="es-ES" dirty="0" smtClean="0"/>
              <a:t>Deja caer</a:t>
            </a:r>
            <a:br>
              <a:rPr lang="es-ES" dirty="0" smtClean="0"/>
            </a:br>
            <a:r>
              <a:rPr lang="es-ES" dirty="0" smtClean="0"/>
              <a:t>Deja la lluvia caer</a:t>
            </a:r>
            <a:br>
              <a:rPr lang="es-ES" dirty="0" smtClean="0"/>
            </a:br>
            <a:r>
              <a:rPr lang="es-ES" dirty="0" err="1" smtClean="0"/>
              <a:t>The</a:t>
            </a:r>
            <a:r>
              <a:rPr lang="es-ES" dirty="0" smtClean="0"/>
              <a:t> rain, </a:t>
            </a:r>
            <a:r>
              <a:rPr lang="es-ES" dirty="0" err="1" smtClean="0"/>
              <a:t>the</a:t>
            </a:r>
            <a:r>
              <a:rPr lang="es-ES" dirty="0" smtClean="0"/>
              <a:t> rain, </a:t>
            </a:r>
            <a:r>
              <a:rPr lang="es-ES" dirty="0" err="1" smtClean="0"/>
              <a:t>the</a:t>
            </a:r>
            <a:r>
              <a:rPr lang="es-ES" dirty="0" smtClean="0"/>
              <a:t> rain</a:t>
            </a:r>
            <a:br>
              <a:rPr lang="es-ES" dirty="0" smtClean="0"/>
            </a:br>
            <a:r>
              <a:rPr lang="es-ES" dirty="0" err="1" smtClean="0"/>
              <a:t>The</a:t>
            </a:r>
            <a:r>
              <a:rPr lang="es-ES" dirty="0" smtClean="0"/>
              <a:t> Rain, </a:t>
            </a:r>
            <a:r>
              <a:rPr lang="es-ES" dirty="0" err="1" smtClean="0"/>
              <a:t>the</a:t>
            </a:r>
            <a:r>
              <a:rPr lang="es-ES" dirty="0" smtClean="0"/>
              <a:t> rain</a:t>
            </a:r>
            <a:br>
              <a:rPr lang="es-ES" dirty="0" smtClean="0"/>
            </a:br>
            <a:r>
              <a:rPr lang="es-ES" dirty="0" err="1" smtClean="0"/>
              <a:t>Dancing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err="1" smtClean="0"/>
              <a:t>Dancing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err="1" smtClean="0"/>
              <a:t>Dancing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err="1" smtClean="0"/>
              <a:t>Dancing</a:t>
            </a:r>
            <a:endParaRPr lang="es-ES" dirty="0" smtClean="0"/>
          </a:p>
          <a:p>
            <a:r>
              <a:rPr lang="es-ES" dirty="0" smtClean="0"/>
              <a:t>Deja caer</a:t>
            </a:r>
            <a:br>
              <a:rPr lang="es-ES" dirty="0" smtClean="0"/>
            </a:br>
            <a:r>
              <a:rPr lang="es-ES" dirty="0" smtClean="0"/>
              <a:t>Deja la lluvia caer</a:t>
            </a:r>
            <a:br>
              <a:rPr lang="es-ES" dirty="0" smtClean="0"/>
            </a:br>
            <a:r>
              <a:rPr lang="es-ES" dirty="0" smtClean="0"/>
              <a:t>Aunque llueva y nos mojemos</a:t>
            </a:r>
            <a:br>
              <a:rPr lang="es-ES" dirty="0" smtClean="0"/>
            </a:br>
            <a:r>
              <a:rPr lang="es-ES" dirty="0" smtClean="0"/>
              <a:t>No pararemos de bailar</a:t>
            </a:r>
            <a:br>
              <a:rPr lang="es-ES" dirty="0" smtClean="0"/>
            </a:br>
            <a:r>
              <a:rPr lang="es-ES" dirty="0" err="1" smtClean="0"/>
              <a:t>Keep</a:t>
            </a:r>
            <a:r>
              <a:rPr lang="es-ES" dirty="0" smtClean="0"/>
              <a:t> </a:t>
            </a:r>
            <a:r>
              <a:rPr lang="es-ES" dirty="0" err="1" smtClean="0"/>
              <a:t>on</a:t>
            </a:r>
            <a:r>
              <a:rPr lang="es-ES" dirty="0" smtClean="0"/>
              <a:t> </a:t>
            </a:r>
            <a:r>
              <a:rPr lang="es-ES" dirty="0" err="1" smtClean="0"/>
              <a:t>dancing</a:t>
            </a:r>
            <a:r>
              <a:rPr lang="es-ES" dirty="0" smtClean="0"/>
              <a:t> in </a:t>
            </a:r>
            <a:r>
              <a:rPr lang="es-ES" dirty="0" err="1" smtClean="0"/>
              <a:t>the</a:t>
            </a:r>
            <a:r>
              <a:rPr lang="es-ES" dirty="0" smtClean="0"/>
              <a:t> rain</a:t>
            </a:r>
            <a:br>
              <a:rPr lang="es-ES" dirty="0" smtClean="0"/>
            </a:br>
            <a:r>
              <a:rPr lang="es-ES" dirty="0" err="1" smtClean="0"/>
              <a:t>The</a:t>
            </a:r>
            <a:r>
              <a:rPr lang="es-ES" dirty="0" smtClean="0"/>
              <a:t> rain, </a:t>
            </a:r>
            <a:r>
              <a:rPr lang="es-ES" dirty="0" err="1" smtClean="0"/>
              <a:t>the</a:t>
            </a:r>
            <a:r>
              <a:rPr lang="es-ES" dirty="0" smtClean="0"/>
              <a:t> rain</a:t>
            </a:r>
            <a:endParaRPr lang="es-ES" dirty="0"/>
          </a:p>
        </p:txBody>
      </p:sp>
      <p:pic>
        <p:nvPicPr>
          <p:cNvPr id="5" name="Picture 2" descr="C:\Documents and Settings\Dell\Escritorio\250px-EuroDinamarca_svg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72396" y="0"/>
            <a:ext cx="1373202" cy="137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3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1 Rectángulo"/>
          <p:cNvSpPr>
            <a:spLocks noChangeArrowheads="1"/>
          </p:cNvSpPr>
          <p:nvPr/>
        </p:nvSpPr>
        <p:spPr bwMode="auto">
          <a:xfrm>
            <a:off x="5786446" y="1714488"/>
            <a:ext cx="3071834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>
                <a:hlinkClick r:id="rId3"/>
              </a:rPr>
              <a:t>Ruth Lorenzo</a:t>
            </a:r>
            <a:r>
              <a:rPr lang="es-ES" dirty="0"/>
              <a:t>, una artista murciana de 31 años, será la encargada de representar a España en el </a:t>
            </a:r>
            <a:r>
              <a:rPr lang="es-ES" b="1" dirty="0">
                <a:hlinkClick r:id="rId4"/>
              </a:rPr>
              <a:t>Festival de Eurovisión</a:t>
            </a:r>
            <a:r>
              <a:rPr lang="es-ES" dirty="0"/>
              <a:t> que se celebrará el próximo </a:t>
            </a:r>
            <a:r>
              <a:rPr lang="es-ES" b="1" dirty="0"/>
              <a:t>9 y 10 de mayo en Copenhague</a:t>
            </a:r>
            <a:r>
              <a:rPr lang="es-ES" dirty="0"/>
              <a:t> (Dinamarca). La solista recogerá el testigo </a:t>
            </a:r>
            <a:r>
              <a:rPr lang="es-ES" dirty="0" smtClean="0"/>
              <a:t>de</a:t>
            </a:r>
          </a:p>
          <a:p>
            <a:r>
              <a:rPr lang="es-ES" dirty="0" smtClean="0"/>
              <a:t> </a:t>
            </a:r>
            <a:r>
              <a:rPr lang="es-ES" b="1" dirty="0">
                <a:hlinkClick r:id="rId5"/>
              </a:rPr>
              <a:t>El Sueño de Morfeo</a:t>
            </a:r>
            <a:r>
              <a:rPr lang="es-ES" dirty="0"/>
              <a:t> con el objetivo de conseguir mejorar la posición del grupo asturiano y, por qué no, conseguir la victoria 45 años después de que </a:t>
            </a:r>
            <a:r>
              <a:rPr lang="es-ES" b="1" dirty="0"/>
              <a:t>Salomé</a:t>
            </a:r>
            <a:r>
              <a:rPr lang="es-ES" dirty="0"/>
              <a:t> lo lograse con </a:t>
            </a:r>
            <a:r>
              <a:rPr lang="es-ES" i="1" dirty="0"/>
              <a:t>Vivo cantando</a:t>
            </a:r>
            <a:r>
              <a:rPr lang="es-ES" dirty="0"/>
              <a:t>.</a:t>
            </a:r>
          </a:p>
        </p:txBody>
      </p:sp>
      <p:pic>
        <p:nvPicPr>
          <p:cNvPr id="3" name="Picture 2" descr="C:\Documents and Settings\Dell\Escritorio\ruth-lorenzo-mira-quien-baila-dancing-in-the-rain-296x29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857232"/>
            <a:ext cx="5500694" cy="5500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Dell\Escritorio\250px-EuroDinamarca_svg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72396" y="0"/>
            <a:ext cx="1373202" cy="137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RUTH-LORENZO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9767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1 Rectángulo"/>
          <p:cNvSpPr>
            <a:spLocks noChangeArrowheads="1"/>
          </p:cNvSpPr>
          <p:nvPr/>
        </p:nvSpPr>
        <p:spPr bwMode="auto">
          <a:xfrm>
            <a:off x="6429375" y="3929063"/>
            <a:ext cx="18573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/>
              <a:t>Ruth Lorenzo cantará en la final de Copenhague acompañada por cuatro coristas</a:t>
            </a:r>
            <a:endParaRPr lang="es-ES"/>
          </a:p>
        </p:txBody>
      </p:sp>
      <p:pic>
        <p:nvPicPr>
          <p:cNvPr id="20483" name="Picture 2" descr="C:\Documents and Settings\Dell\Escritorio\13954237832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428625"/>
            <a:ext cx="5299075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Dell\Escritorio\250px-EuroDinamarca_svg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286644" y="500042"/>
            <a:ext cx="1373202" cy="137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13954237231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lo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58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Ruth%20Lorenzo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ruth-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455229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ruthlorenzodressesskirtsmermaidgown7qj-lr7ydvn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0"/>
            <a:ext cx="4786314" cy="7210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ruth4-336x1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86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ac1f89f0-9d41-11e3-9900-b1c2f2f4cd1a_ruth_lorenz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:\Documents and Settings\Dell\Escritorio\b33f44f0-9d41-11e3-a58b-9d0c98ca9643_ruth_lorenzo_purple_r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8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a8021270-9d41-11e3-a58b-9d0c98ca9643_dancing_in_the_r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ruth-lorenzo-eurovision-esp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1393242183_491754_1393242588_noticia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8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Dell\Escritorio\ruth-lorenzo-eurovision-esp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1 Rectángulo"/>
          <p:cNvSpPr>
            <a:spLocks noChangeArrowheads="1"/>
          </p:cNvSpPr>
          <p:nvPr/>
        </p:nvSpPr>
        <p:spPr bwMode="auto">
          <a:xfrm>
            <a:off x="1285852" y="948690"/>
            <a:ext cx="7858148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i="1" dirty="0"/>
              <a:t>Como todos los años, la gala de Eurovisión se encuentra rodeada de polémica y este año no podía ser menos, aún no se ha celebrado y nuestra representante en Eurovisión, Ruth Lorenzo, ya se ha visto envuelta en quejas por el idioma de la canción: el inglés.</a:t>
            </a:r>
          </a:p>
          <a:p>
            <a:r>
              <a:rPr lang="es-ES" i="1" dirty="0"/>
              <a:t>La RAE ha hablado y no precisamente bien de "</a:t>
            </a:r>
            <a:r>
              <a:rPr lang="es-ES" i="1" dirty="0" err="1"/>
              <a:t>Dancing</a:t>
            </a:r>
            <a:r>
              <a:rPr lang="es-ES" i="1" dirty="0"/>
              <a:t> in </a:t>
            </a:r>
            <a:r>
              <a:rPr lang="es-ES" i="1" dirty="0" err="1"/>
              <a:t>the</a:t>
            </a:r>
            <a:r>
              <a:rPr lang="es-ES" i="1" dirty="0"/>
              <a:t> rain" la canción que nos representará en Dinamarca, y es que según afirman en una carta enviada al director de RTVE, Leopoldo González- Echenique, el español es una lengua hablada por 500 millones de personas y la utilización del inglés ha hecho que muchos de los hispanohablantes de Latinoamérica muestren sus quejas sobre el tema de Ruth.</a:t>
            </a:r>
          </a:p>
          <a:p>
            <a:r>
              <a:rPr lang="es-ES" i="1" dirty="0"/>
              <a:t>La canción fue elegida en un programa especial de RTVE por los espectadores y por un jurado experto, que decidió que la canción más apropiada era esta. Pero esto no es todo, ya que ha sido el propio representante de Ruth Lorenzo, </a:t>
            </a:r>
            <a:r>
              <a:rPr lang="es-ES" i="1" dirty="0" err="1"/>
              <a:t>Dani</a:t>
            </a:r>
            <a:r>
              <a:rPr lang="es-ES" i="1" dirty="0"/>
              <a:t> Valls, el encargado de comunicar que se han grabado tres versiones diferentes de la canción: una totalmente en inglés, otra íntegra en español y otra que integra los dos idiomas.</a:t>
            </a:r>
          </a:p>
          <a:p>
            <a:r>
              <a:rPr lang="es-ES" i="1" dirty="0"/>
              <a:t>Con todo esto, parece ser que la polémica entorno a la canción de Eurovisión y su intérprete está servida. Habrá que esperar para ver si Ruth Lorenzo decide cantar en español, en inglés o combinando los dos idiomas sobre el escenario de Copenhague, Dinamarca. El festival tendrá lugar los días 6, 8 y 10 de mayo de 2014.</a:t>
            </a:r>
          </a:p>
        </p:txBody>
      </p:sp>
      <p:pic>
        <p:nvPicPr>
          <p:cNvPr id="4" name="Picture 2" descr="C:\Documents and Settings\Dell\Escritorio\250px-EuroDinamarca_svg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44" y="142852"/>
            <a:ext cx="1373202" cy="137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ruth-eurovis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ruth-lorenzo-espectacular-en-uno-de-sus-concier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Dell\Escritorio\image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image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4865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1393242183_491754_1393242588_noticia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8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eurovision-roadsign-250x1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2" descr="C:\Documents and Settings\Dell\Escritorio\dancing-in-the-rain-ruth-lorenz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500042"/>
            <a:ext cx="600079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Dell\Escritorio\ru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photo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Dell\Escritorio\ruth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927" y="0"/>
            <a:ext cx="914892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Dell\Escritorio\ruth-ro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4876" cy="7102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ruth-viole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0"/>
            <a:ext cx="4714876" cy="7102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Dell\Escritorio\ruth-lorenzo-islemanmusicfestivalday3p3sepz-69434565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Dell\Escritorio\13905648281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Dell\Escritorio\ruth-lorenzo-la-la-la-naughty-b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2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Dell\Escritorio\ruth-lorenzo-doc3b1a-sardina-2012-1024x6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0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Dell\Escritorio\ruth-lorenzo-dos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3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000100" y="857232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FUERTE </a:t>
            </a: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ABRAZO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QUE </a:t>
            </a: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UN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BUEN  </a:t>
            </a: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6041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3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UROVISION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EUROVISION</Template>
  <TotalTime>154</TotalTime>
  <Words>1010</Words>
  <Application>Microsoft Office PowerPoint</Application>
  <PresentationFormat>Presentación en pantalla (4:3)</PresentationFormat>
  <Paragraphs>67</Paragraphs>
  <Slides>55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0" baseType="lpstr">
      <vt:lpstr>Arial</vt:lpstr>
      <vt:lpstr>Calibri</vt:lpstr>
      <vt:lpstr>Berlin Sans FB Demi</vt:lpstr>
      <vt:lpstr>EUROVISION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2014-03-25T20:34:02Z</dcterms:created>
  <dcterms:modified xsi:type="dcterms:W3CDTF">2014-03-26T10:38:56Z</dcterms:modified>
</cp:coreProperties>
</file>