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1" r:id="rId3"/>
    <p:sldId id="270" r:id="rId4"/>
    <p:sldId id="269" r:id="rId5"/>
    <p:sldId id="268" r:id="rId6"/>
    <p:sldId id="267" r:id="rId7"/>
    <p:sldId id="266" r:id="rId8"/>
    <p:sldId id="265" r:id="rId9"/>
    <p:sldId id="264" r:id="rId10"/>
    <p:sldId id="263" r:id="rId11"/>
    <p:sldId id="262" r:id="rId12"/>
    <p:sldId id="277" r:id="rId13"/>
    <p:sldId id="276" r:id="rId14"/>
    <p:sldId id="275" r:id="rId15"/>
    <p:sldId id="274" r:id="rId16"/>
    <p:sldId id="273" r:id="rId17"/>
    <p:sldId id="272" r:id="rId18"/>
    <p:sldId id="261" r:id="rId19"/>
    <p:sldId id="278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EpjP6Hvhul5Pvg83w3SbA==" hashData="hpIxHFqEKav8U7Skcl8I2UA53q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481688-374C-42BF-8863-8AA2E662FB2E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619DBE-1675-407F-9FA7-582A3DFDC1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619DBE-1675-407F-9FA7-582A3DFDC1F8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79FEE-C595-422A-B132-BF3EFA6CA57A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BFD5-3053-4255-B332-872AD871E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79FEE-C595-422A-B132-BF3EFA6CA57A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BFD5-3053-4255-B332-872AD871E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79FEE-C595-422A-B132-BF3EFA6CA57A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BFD5-3053-4255-B332-872AD871E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79FEE-C595-422A-B132-BF3EFA6CA57A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BFD5-3053-4255-B332-872AD871E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79FEE-C595-422A-B132-BF3EFA6CA57A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BFD5-3053-4255-B332-872AD871E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79FEE-C595-422A-B132-BF3EFA6CA57A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BFD5-3053-4255-B332-872AD871E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79FEE-C595-422A-B132-BF3EFA6CA57A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BFD5-3053-4255-B332-872AD871E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79FEE-C595-422A-B132-BF3EFA6CA57A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BFD5-3053-4255-B332-872AD871E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79FEE-C595-422A-B132-BF3EFA6CA57A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BFD5-3053-4255-B332-872AD871E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79FEE-C595-422A-B132-BF3EFA6CA57A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BFD5-3053-4255-B332-872AD871E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79FEE-C595-422A-B132-BF3EFA6CA57A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ABFD5-3053-4255-B332-872AD871E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A14F12-67C1-4157-89CE-DD4A9182862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79FEE-C595-422A-B132-BF3EFA6CA57A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ABFD5-3053-4255-B332-872AD871E1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65163E-EA75-4C2F-8896-904E2F0EA3D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0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5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19.png"/><Relationship Id="rId7" Type="http://schemas.openxmlformats.org/officeDocument/2006/relationships/image" Target="../media/image2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Relationship Id="rId9" Type="http://schemas.openxmlformats.org/officeDocument/2006/relationships/image" Target="../media/image2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5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gif"/><Relationship Id="rId3" Type="http://schemas.openxmlformats.org/officeDocument/2006/relationships/image" Target="../media/image31.png"/><Relationship Id="rId7" Type="http://schemas.openxmlformats.org/officeDocument/2006/relationships/image" Target="../media/image33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15.gif"/><Relationship Id="rId4" Type="http://schemas.openxmlformats.org/officeDocument/2006/relationships/image" Target="../media/image3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39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gif"/><Relationship Id="rId5" Type="http://schemas.openxmlformats.org/officeDocument/2006/relationships/image" Target="../media/image22.gif"/><Relationship Id="rId4" Type="http://schemas.openxmlformats.org/officeDocument/2006/relationships/image" Target="../media/image38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compacto-vinil-roberto-carlos-eu-daria-minha-vida_MLB-O-237677150_407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5" name="Picture 11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412776"/>
            <a:ext cx="4608512" cy="1152128"/>
          </a:xfrm>
          <a:prstGeom prst="rect">
            <a:avLst/>
          </a:prstGeom>
          <a:noFill/>
        </p:spPr>
      </p:pic>
      <p:pic>
        <p:nvPicPr>
          <p:cNvPr id="1037" name="Picture 13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2420888"/>
            <a:ext cx="4589155" cy="1135084"/>
          </a:xfrm>
          <a:prstGeom prst="rect">
            <a:avLst/>
          </a:prstGeom>
          <a:noFill/>
        </p:spPr>
      </p:pic>
      <p:pic>
        <p:nvPicPr>
          <p:cNvPr id="1039" name="Picture 15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3429000"/>
            <a:ext cx="2392524" cy="1080120"/>
          </a:xfrm>
          <a:prstGeom prst="rect">
            <a:avLst/>
          </a:prstGeom>
          <a:noFill/>
        </p:spPr>
      </p:pic>
      <p:pic>
        <p:nvPicPr>
          <p:cNvPr id="1041" name="Picture 17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0"/>
            <a:ext cx="3162300" cy="504826"/>
          </a:xfrm>
          <a:prstGeom prst="rect">
            <a:avLst/>
          </a:prstGeom>
          <a:noFill/>
        </p:spPr>
      </p:pic>
      <p:pic>
        <p:nvPicPr>
          <p:cNvPr id="1043" name="Picture 19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34050" y="0"/>
            <a:ext cx="3409950" cy="504826"/>
          </a:xfrm>
          <a:prstGeom prst="rect">
            <a:avLst/>
          </a:prstGeom>
          <a:noFill/>
        </p:spPr>
      </p:pic>
      <p:pic>
        <p:nvPicPr>
          <p:cNvPr id="1045" name="Picture 21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62600" y="6219825"/>
            <a:ext cx="3581400" cy="638175"/>
          </a:xfrm>
          <a:prstGeom prst="rect">
            <a:avLst/>
          </a:prstGeom>
          <a:noFill/>
        </p:spPr>
      </p:pic>
      <p:pic>
        <p:nvPicPr>
          <p:cNvPr id="1046" name="Picture 22" descr="C:\Users\Usuario\Downloads\ZNECESARIO PARA PPS\jvxyysq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0800000">
            <a:off x="-1" y="5808008"/>
            <a:ext cx="1115616" cy="1049992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  <p:sndAc>
      <p:stSnd>
        <p:snd r:embed="rId2" name="EU DARIA A MINHA VID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6691ed6b0757oracopie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1950xxxmarcopieyy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C:\Users\Usuario\Downloads\PNG HOMBRES 1\b3a9677c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0910" y="1628800"/>
            <a:ext cx="2571565" cy="5081510"/>
          </a:xfrm>
          <a:prstGeom prst="rect">
            <a:avLst/>
          </a:prstGeom>
          <a:noFill/>
        </p:spPr>
      </p:pic>
      <p:pic>
        <p:nvPicPr>
          <p:cNvPr id="307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589240"/>
            <a:ext cx="3476625" cy="381001"/>
          </a:xfrm>
          <a:prstGeom prst="rect">
            <a:avLst/>
          </a:prstGeom>
          <a:noFill/>
        </p:spPr>
      </p:pic>
      <p:pic>
        <p:nvPicPr>
          <p:cNvPr id="3078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5589240"/>
            <a:ext cx="2933700" cy="381001"/>
          </a:xfrm>
          <a:prstGeom prst="rect">
            <a:avLst/>
          </a:prstGeom>
          <a:noFill/>
        </p:spPr>
      </p:pic>
      <p:pic>
        <p:nvPicPr>
          <p:cNvPr id="3080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5589240"/>
            <a:ext cx="3476625" cy="381001"/>
          </a:xfrm>
          <a:prstGeom prst="rect">
            <a:avLst/>
          </a:prstGeom>
          <a:noFill/>
        </p:spPr>
      </p:pic>
      <p:pic>
        <p:nvPicPr>
          <p:cNvPr id="3082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6021288"/>
            <a:ext cx="3276600" cy="381001"/>
          </a:xfrm>
          <a:prstGeom prst="rect">
            <a:avLst/>
          </a:prstGeom>
          <a:noFill/>
        </p:spPr>
      </p:pic>
      <p:pic>
        <p:nvPicPr>
          <p:cNvPr id="3084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5877272"/>
            <a:ext cx="4191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PORTUGUES\4fcc578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9560" y="692696"/>
            <a:ext cx="3964971" cy="3816424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589240"/>
            <a:ext cx="3476625" cy="381001"/>
          </a:xfrm>
          <a:prstGeom prst="rect">
            <a:avLst/>
          </a:prstGeom>
          <a:noFill/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5589240"/>
            <a:ext cx="2933700" cy="381001"/>
          </a:xfrm>
          <a:prstGeom prst="rect">
            <a:avLst/>
          </a:prstGeom>
          <a:noFill/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949280"/>
            <a:ext cx="3476625" cy="381001"/>
          </a:xfrm>
          <a:prstGeom prst="rect">
            <a:avLst/>
          </a:prstGeom>
          <a:noFill/>
        </p:spPr>
      </p:pic>
      <p:pic>
        <p:nvPicPr>
          <p:cNvPr id="7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5949280"/>
            <a:ext cx="3276600" cy="381001"/>
          </a:xfrm>
          <a:prstGeom prst="rect">
            <a:avLst/>
          </a:prstGeom>
          <a:noFill/>
        </p:spPr>
      </p:pic>
      <p:pic>
        <p:nvPicPr>
          <p:cNvPr id="8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5805264"/>
            <a:ext cx="4191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PLAYA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Usuario\Downloads\PNG HOMBRES 1\25959818h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980728"/>
            <a:ext cx="2771800" cy="5877272"/>
          </a:xfrm>
          <a:prstGeom prst="rect">
            <a:avLst/>
          </a:prstGeom>
          <a:noFill/>
        </p:spPr>
      </p:pic>
      <p:pic>
        <p:nvPicPr>
          <p:cNvPr id="5125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373216"/>
            <a:ext cx="4648200" cy="381001"/>
          </a:xfrm>
          <a:prstGeom prst="rect">
            <a:avLst/>
          </a:prstGeom>
          <a:noFill/>
        </p:spPr>
      </p:pic>
      <p:pic>
        <p:nvPicPr>
          <p:cNvPr id="5127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5373216"/>
            <a:ext cx="2190750" cy="381001"/>
          </a:xfrm>
          <a:prstGeom prst="rect">
            <a:avLst/>
          </a:prstGeom>
          <a:noFill/>
        </p:spPr>
      </p:pic>
      <p:pic>
        <p:nvPicPr>
          <p:cNvPr id="5129" name="Picture 9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5229200"/>
            <a:ext cx="419100" cy="381001"/>
          </a:xfrm>
          <a:prstGeom prst="rect">
            <a:avLst/>
          </a:prstGeom>
          <a:noFill/>
        </p:spPr>
      </p:pic>
      <p:pic>
        <p:nvPicPr>
          <p:cNvPr id="8" name="Picture 9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5229200"/>
            <a:ext cx="419100" cy="381001"/>
          </a:xfrm>
          <a:prstGeom prst="rect">
            <a:avLst/>
          </a:prstGeom>
          <a:noFill/>
        </p:spPr>
      </p:pic>
      <p:pic>
        <p:nvPicPr>
          <p:cNvPr id="5131" name="Picture 11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5085184"/>
            <a:ext cx="381000" cy="381001"/>
          </a:xfrm>
          <a:prstGeom prst="rect">
            <a:avLst/>
          </a:prstGeom>
          <a:noFill/>
        </p:spPr>
      </p:pic>
      <p:pic>
        <p:nvPicPr>
          <p:cNvPr id="10" name="Picture 9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5229200"/>
            <a:ext cx="419100" cy="381001"/>
          </a:xfrm>
          <a:prstGeom prst="rect">
            <a:avLst/>
          </a:prstGeom>
          <a:noFill/>
        </p:spPr>
      </p:pic>
      <p:pic>
        <p:nvPicPr>
          <p:cNvPr id="5133" name="Picture 13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760" y="5949280"/>
            <a:ext cx="4352925" cy="381001"/>
          </a:xfrm>
          <a:prstGeom prst="rect">
            <a:avLst/>
          </a:prstGeom>
          <a:noFill/>
        </p:spPr>
      </p:pic>
      <p:pic>
        <p:nvPicPr>
          <p:cNvPr id="12" name="Picture 11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5733256"/>
            <a:ext cx="381000" cy="381001"/>
          </a:xfrm>
          <a:prstGeom prst="rect">
            <a:avLst/>
          </a:prstGeom>
          <a:noFill/>
        </p:spPr>
      </p:pic>
      <p:pic>
        <p:nvPicPr>
          <p:cNvPr id="5135" name="Picture 15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43650" y="5949280"/>
            <a:ext cx="2800350" cy="381001"/>
          </a:xfrm>
          <a:prstGeom prst="rect">
            <a:avLst/>
          </a:prstGeom>
          <a:noFill/>
        </p:spPr>
      </p:pic>
      <p:pic>
        <p:nvPicPr>
          <p:cNvPr id="15" name="Picture 9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5805264"/>
            <a:ext cx="4191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MUJERES Y HOMBRES JEPG\1c4fa5b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-1"/>
            <a:ext cx="4572000" cy="4400711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293096"/>
            <a:ext cx="3476625" cy="381001"/>
          </a:xfrm>
          <a:prstGeom prst="rect">
            <a:avLst/>
          </a:prstGeom>
          <a:noFill/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293096"/>
            <a:ext cx="2933700" cy="381001"/>
          </a:xfrm>
          <a:prstGeom prst="rect">
            <a:avLst/>
          </a:prstGeom>
          <a:noFill/>
        </p:spPr>
      </p:pic>
      <p:pic>
        <p:nvPicPr>
          <p:cNvPr id="6" name="Picture 8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941168"/>
            <a:ext cx="3476625" cy="381001"/>
          </a:xfrm>
          <a:prstGeom prst="rect">
            <a:avLst/>
          </a:prstGeom>
          <a:noFill/>
        </p:spPr>
      </p:pic>
      <p:pic>
        <p:nvPicPr>
          <p:cNvPr id="7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7400" y="4941168"/>
            <a:ext cx="3276600" cy="381001"/>
          </a:xfrm>
          <a:prstGeom prst="rect">
            <a:avLst/>
          </a:prstGeom>
          <a:noFill/>
        </p:spPr>
      </p:pic>
      <p:pic>
        <p:nvPicPr>
          <p:cNvPr id="8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4797152"/>
            <a:ext cx="4191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SE MUEVE EL AGUA Y GENTE LLORANDO\4c42461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2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445224"/>
            <a:ext cx="5743575" cy="381001"/>
          </a:xfrm>
          <a:prstGeom prst="rect">
            <a:avLst/>
          </a:prstGeom>
          <a:noFill/>
        </p:spPr>
      </p:pic>
      <p:pic>
        <p:nvPicPr>
          <p:cNvPr id="7174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5445224"/>
            <a:ext cx="3381375" cy="381001"/>
          </a:xfrm>
          <a:prstGeom prst="rect">
            <a:avLst/>
          </a:prstGeom>
          <a:noFill/>
        </p:spPr>
      </p:pic>
      <p:pic>
        <p:nvPicPr>
          <p:cNvPr id="7176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5949280"/>
            <a:ext cx="30670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CORAZONES GUAPOS GRANDES\9e74f8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C:\Users\Usuario\Downloads\PNG HOMBRES 1\0_74547_dff5989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412776"/>
            <a:ext cx="3384375" cy="5445225"/>
          </a:xfrm>
          <a:prstGeom prst="rect">
            <a:avLst/>
          </a:prstGeom>
          <a:noFill/>
        </p:spPr>
      </p:pic>
      <p:pic>
        <p:nvPicPr>
          <p:cNvPr id="819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71925" y="4581128"/>
            <a:ext cx="5172075" cy="381001"/>
          </a:xfrm>
          <a:prstGeom prst="rect">
            <a:avLst/>
          </a:prstGeom>
          <a:noFill/>
        </p:spPr>
      </p:pic>
      <p:pic>
        <p:nvPicPr>
          <p:cNvPr id="5" name="Picture 1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72400" y="4437112"/>
            <a:ext cx="419100" cy="381001"/>
          </a:xfrm>
          <a:prstGeom prst="rect">
            <a:avLst/>
          </a:prstGeom>
          <a:noFill/>
        </p:spPr>
      </p:pic>
      <p:pic>
        <p:nvPicPr>
          <p:cNvPr id="8198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4653136"/>
            <a:ext cx="381000" cy="381001"/>
          </a:xfrm>
          <a:prstGeom prst="rect">
            <a:avLst/>
          </a:prstGeom>
          <a:noFill/>
        </p:spPr>
      </p:pic>
      <p:pic>
        <p:nvPicPr>
          <p:cNvPr id="8200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5229200"/>
            <a:ext cx="3248025" cy="381001"/>
          </a:xfrm>
          <a:prstGeom prst="rect">
            <a:avLst/>
          </a:prstGeom>
          <a:noFill/>
        </p:spPr>
      </p:pic>
      <p:pic>
        <p:nvPicPr>
          <p:cNvPr id="8202" name="Picture 1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6256" y="5229200"/>
            <a:ext cx="2057400" cy="381001"/>
          </a:xfrm>
          <a:prstGeom prst="rect">
            <a:avLst/>
          </a:prstGeom>
          <a:noFill/>
        </p:spPr>
      </p:pic>
      <p:pic>
        <p:nvPicPr>
          <p:cNvPr id="9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5013176"/>
            <a:ext cx="3810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wwww\585142NOIRchien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C:\Users\Usuario\Downloads\PNG HOMBRES 1\0cd60a8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0728"/>
            <a:ext cx="2699792" cy="5877273"/>
          </a:xfrm>
          <a:prstGeom prst="rect">
            <a:avLst/>
          </a:prstGeom>
          <a:noFill/>
        </p:spPr>
      </p:pic>
      <p:pic>
        <p:nvPicPr>
          <p:cNvPr id="922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373216"/>
            <a:ext cx="4229100" cy="381001"/>
          </a:xfrm>
          <a:prstGeom prst="rect">
            <a:avLst/>
          </a:prstGeom>
          <a:noFill/>
        </p:spPr>
      </p:pic>
      <p:pic>
        <p:nvPicPr>
          <p:cNvPr id="9222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5373216"/>
            <a:ext cx="2562225" cy="381001"/>
          </a:xfrm>
          <a:prstGeom prst="rect">
            <a:avLst/>
          </a:prstGeom>
          <a:noFill/>
        </p:spPr>
      </p:pic>
      <p:pic>
        <p:nvPicPr>
          <p:cNvPr id="6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391176">
            <a:off x="7558178" y="5232430"/>
            <a:ext cx="381000" cy="504056"/>
          </a:xfrm>
          <a:prstGeom prst="rect">
            <a:avLst/>
          </a:prstGeom>
          <a:noFill/>
        </p:spPr>
      </p:pic>
      <p:pic>
        <p:nvPicPr>
          <p:cNvPr id="7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949280"/>
            <a:ext cx="4229100" cy="381001"/>
          </a:xfrm>
          <a:prstGeom prst="rect">
            <a:avLst/>
          </a:prstGeom>
          <a:noFill/>
        </p:spPr>
      </p:pic>
      <p:pic>
        <p:nvPicPr>
          <p:cNvPr id="9224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5949280"/>
            <a:ext cx="2362200" cy="381001"/>
          </a:xfrm>
          <a:prstGeom prst="rect">
            <a:avLst/>
          </a:prstGeom>
          <a:noFill/>
        </p:spPr>
      </p:pic>
      <p:pic>
        <p:nvPicPr>
          <p:cNvPr id="9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391176">
            <a:off x="7486171" y="5808494"/>
            <a:ext cx="381000" cy="504056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899abc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724zzz06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7678ccc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C:\Users\Usuario\Downloads\CORAZONES GUAPOS GRANDES\goz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Usuario\Downloads\PORTUGUES\JPGE\kek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ownloads\PORTUGUES\JPGE\melod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ownloads\14-4-2012\CORAZONES GIFS\Aftenleg%20270920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4869160"/>
            <a:ext cx="5172075" cy="381001"/>
          </a:xfrm>
          <a:prstGeom prst="rect">
            <a:avLst/>
          </a:prstGeom>
          <a:noFill/>
        </p:spPr>
      </p:pic>
      <p:pic>
        <p:nvPicPr>
          <p:cNvPr id="4" name="Picture 8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5301208"/>
            <a:ext cx="3248025" cy="381001"/>
          </a:xfrm>
          <a:prstGeom prst="rect">
            <a:avLst/>
          </a:prstGeom>
          <a:noFill/>
        </p:spPr>
      </p:pic>
      <p:pic>
        <p:nvPicPr>
          <p:cNvPr id="5" name="Picture 10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5301208"/>
            <a:ext cx="2057400" cy="381001"/>
          </a:xfrm>
          <a:prstGeom prst="rect">
            <a:avLst/>
          </a:prstGeom>
          <a:noFill/>
        </p:spPr>
      </p:pic>
      <p:pic>
        <p:nvPicPr>
          <p:cNvPr id="6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802382">
            <a:off x="7805527" y="4790318"/>
            <a:ext cx="381000" cy="381001"/>
          </a:xfrm>
          <a:prstGeom prst="rect">
            <a:avLst/>
          </a:prstGeom>
          <a:noFill/>
        </p:spPr>
      </p:pic>
      <p:pic>
        <p:nvPicPr>
          <p:cNvPr id="34820" name="Picture 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96336" y="4941168"/>
            <a:ext cx="381000" cy="381001"/>
          </a:xfrm>
          <a:prstGeom prst="rect">
            <a:avLst/>
          </a:prstGeom>
          <a:noFill/>
        </p:spPr>
      </p:pic>
      <p:pic>
        <p:nvPicPr>
          <p:cNvPr id="34822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5085184"/>
            <a:ext cx="3810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14-4-2012\CORAZONES GIFS\ffe60d7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877272"/>
            <a:ext cx="4229100" cy="381001"/>
          </a:xfrm>
          <a:prstGeom prst="rect">
            <a:avLst/>
          </a:prstGeom>
          <a:noFill/>
        </p:spPr>
      </p:pic>
      <p:pic>
        <p:nvPicPr>
          <p:cNvPr id="4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5877272"/>
            <a:ext cx="2562225" cy="381001"/>
          </a:xfrm>
          <a:prstGeom prst="rect">
            <a:avLst/>
          </a:prstGeom>
          <a:noFill/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4391176">
            <a:off x="6118018" y="5304438"/>
            <a:ext cx="381000" cy="504056"/>
          </a:xfrm>
          <a:prstGeom prst="rect">
            <a:avLst/>
          </a:prstGeom>
          <a:noFill/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445224"/>
            <a:ext cx="4229100" cy="381001"/>
          </a:xfrm>
          <a:prstGeom prst="rect">
            <a:avLst/>
          </a:prstGeom>
          <a:noFill/>
        </p:spPr>
      </p:pic>
      <p:pic>
        <p:nvPicPr>
          <p:cNvPr id="7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5445224"/>
            <a:ext cx="2362200" cy="381001"/>
          </a:xfrm>
          <a:prstGeom prst="rect">
            <a:avLst/>
          </a:prstGeom>
          <a:noFill/>
        </p:spPr>
      </p:pic>
      <p:pic>
        <p:nvPicPr>
          <p:cNvPr id="8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4391176">
            <a:off x="6118019" y="5736486"/>
            <a:ext cx="381000" cy="504056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61</Words>
  <Application>Microsoft Office PowerPoint</Application>
  <PresentationFormat>Presentación en pantalla (4:3)</PresentationFormat>
  <Paragraphs>29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2013-05-26T18:12:33Z</dcterms:created>
  <dcterms:modified xsi:type="dcterms:W3CDTF">2013-05-26T20:53:58Z</dcterms:modified>
</cp:coreProperties>
</file>