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63" r:id="rId5"/>
    <p:sldId id="262" r:id="rId6"/>
    <p:sldId id="261" r:id="rId7"/>
    <p:sldId id="260" r:id="rId8"/>
    <p:sldId id="258" r:id="rId9"/>
    <p:sldId id="267" r:id="rId10"/>
    <p:sldId id="266" r:id="rId11"/>
    <p:sldId id="268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BM47AhgzsnyS0pnqR7K2A==" hashData="lPtZP/eMZJUscPo/NM5hgz4ERC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0CDB1-2F15-4D87-B9B7-01E510C116E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D0AB8-0EC2-4020-B63C-C0013B99B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0CDB1-2F15-4D87-B9B7-01E510C116E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D0AB8-0EC2-4020-B63C-C0013B99B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0CDB1-2F15-4D87-B9B7-01E510C116E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D0AB8-0EC2-4020-B63C-C0013B99B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0CDB1-2F15-4D87-B9B7-01E510C116E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D0AB8-0EC2-4020-B63C-C0013B99B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0CDB1-2F15-4D87-B9B7-01E510C116E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D0AB8-0EC2-4020-B63C-C0013B99B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0CDB1-2F15-4D87-B9B7-01E510C116E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D0AB8-0EC2-4020-B63C-C0013B99B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0CDB1-2F15-4D87-B9B7-01E510C116E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D0AB8-0EC2-4020-B63C-C0013B99B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0CDB1-2F15-4D87-B9B7-01E510C116E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D0AB8-0EC2-4020-B63C-C0013B99B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0CDB1-2F15-4D87-B9B7-01E510C116E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D0AB8-0EC2-4020-B63C-C0013B99B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0CDB1-2F15-4D87-B9B7-01E510C116E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D0AB8-0EC2-4020-B63C-C0013B99B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0CDB1-2F15-4D87-B9B7-01E510C116E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D0AB8-0EC2-4020-B63C-C0013B99B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7E413B-1AF0-4853-9975-8C44B0A5A9C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0CDB1-2F15-4D87-B9B7-01E510C116E8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D0AB8-0EC2-4020-B63C-C0013B99BC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071C046-D89F-483D-8262-61E0D1B22AD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5301208"/>
            <a:ext cx="2647950" cy="638175"/>
          </a:xfrm>
          <a:prstGeom prst="rect">
            <a:avLst/>
          </a:prstGeom>
          <a:noFill/>
        </p:spPr>
      </p:pic>
      <p:pic>
        <p:nvPicPr>
          <p:cNvPr id="1038" name="Picture 1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5301208"/>
            <a:ext cx="1990725" cy="638175"/>
          </a:xfrm>
          <a:prstGeom prst="rect">
            <a:avLst/>
          </a:prstGeom>
          <a:noFill/>
        </p:spPr>
      </p:pic>
      <p:pic>
        <p:nvPicPr>
          <p:cNvPr id="1040" name="Picture 16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4509120"/>
            <a:ext cx="4752528" cy="782191"/>
          </a:xfrm>
          <a:prstGeom prst="rect">
            <a:avLst/>
          </a:prstGeom>
          <a:noFill/>
        </p:spPr>
      </p:pic>
      <p:pic>
        <p:nvPicPr>
          <p:cNvPr id="1041" name="Picture 17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5013176"/>
            <a:ext cx="847725" cy="942975"/>
          </a:xfrm>
          <a:prstGeom prst="rect">
            <a:avLst/>
          </a:prstGeom>
          <a:noFill/>
        </p:spPr>
      </p:pic>
      <p:pic>
        <p:nvPicPr>
          <p:cNvPr id="1043" name="Picture 19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07904" y="4077072"/>
            <a:ext cx="1971675" cy="638175"/>
          </a:xfrm>
          <a:prstGeom prst="rect">
            <a:avLst/>
          </a:prstGeom>
          <a:noFill/>
        </p:spPr>
      </p:pic>
      <p:pic>
        <p:nvPicPr>
          <p:cNvPr id="1045" name="Picture 21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80312" y="188640"/>
            <a:ext cx="1114425" cy="381001"/>
          </a:xfrm>
          <a:prstGeom prst="rect">
            <a:avLst/>
          </a:prstGeom>
          <a:noFill/>
        </p:spPr>
      </p:pic>
      <p:pic>
        <p:nvPicPr>
          <p:cNvPr id="1051" name="Picture 27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63688" y="908720"/>
            <a:ext cx="22669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1"/>
    <p:sndAc>
      <p:stSnd>
        <p:snd r:embed="rId2" name="rafael - estuve enamorad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GIFS NUEVOS\0_65e81_bffc222f_orig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3296"/>
          </a:xfrm>
          <a:prstGeom prst="rect">
            <a:avLst/>
          </a:prstGeom>
          <a:noFill/>
        </p:spPr>
      </p:pic>
      <p:pic>
        <p:nvPicPr>
          <p:cNvPr id="6146" name="Picture 2" descr="C:\Users\Usuario\Downloads\14-4-2012\PNG HOMBRES\bc0a65c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76672"/>
            <a:ext cx="2952328" cy="5544616"/>
          </a:xfrm>
          <a:prstGeom prst="rect">
            <a:avLst/>
          </a:prstGeom>
          <a:noFill/>
        </p:spPr>
      </p:pic>
      <p:pic>
        <p:nvPicPr>
          <p:cNvPr id="6147" name="Picture 3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836712"/>
            <a:ext cx="1504950" cy="1533525"/>
          </a:xfrm>
          <a:prstGeom prst="rect">
            <a:avLst/>
          </a:prstGeom>
          <a:noFill/>
        </p:spPr>
      </p:pic>
      <p:pic>
        <p:nvPicPr>
          <p:cNvPr id="6148" name="Picture 4" descr="C:\Users\Usuario\Downloads\TEXTURAS\tEXTURAS ESTRECHAS GIFS\tinnad190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4189648" y="1903648"/>
            <a:ext cx="764704" cy="9144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23731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latin typeface="Arial Black" pitchFamily="34" charset="0"/>
              </a:rPr>
              <a:t>Estuve enamorado, de ti, estuve enamorado, de ti,</a:t>
            </a:r>
          </a:p>
        </p:txBody>
      </p:sp>
    </p:spTree>
  </p:cSld>
  <p:clrMapOvr>
    <a:masterClrMapping/>
  </p:clrMapOvr>
  <p:transition advTm="11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Usuario\Downloads\14-4-2012\PNG HOMBRES\9fab683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60648"/>
            <a:ext cx="3240360" cy="5400600"/>
          </a:xfrm>
          <a:prstGeom prst="rect">
            <a:avLst/>
          </a:prstGeom>
          <a:noFill/>
        </p:spPr>
      </p:pic>
      <p:pic>
        <p:nvPicPr>
          <p:cNvPr id="2051" name="Picture 3" descr="C:\Users\Usuario\Downloads\TEXTURAS\tEXTURAS ESTRECHAS GIFS\tinnad190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081636" y="1795636"/>
            <a:ext cx="980728" cy="9144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949280"/>
            <a:ext cx="8964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latin typeface="Arial Black" pitchFamily="34" charset="0"/>
              </a:rPr>
              <a:t>Pero ya no siento nada, ni me inquieta tu </a:t>
            </a:r>
            <a:r>
              <a:rPr lang="es-ES" sz="2400" dirty="0" smtClean="0">
                <a:latin typeface="Arial Black" pitchFamily="34" charset="0"/>
              </a:rPr>
              <a:t>mirada, Como </a:t>
            </a:r>
            <a:r>
              <a:rPr lang="es-ES" sz="2400" dirty="0">
                <a:latin typeface="Arial Black" pitchFamily="34" charset="0"/>
              </a:rPr>
              <a:t>ayer.</a:t>
            </a:r>
          </a:p>
        </p:txBody>
      </p:sp>
    </p:spTree>
  </p:cSld>
  <p:clrMapOvr>
    <a:masterClrMapping/>
  </p:clrMapOvr>
  <p:transition advTm="11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Usuario\Downloads\TEXTURAS\tEXTURAS ESTRECHAS GIFS\Animation8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949280"/>
            <a:ext cx="9144000" cy="90872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23528" y="6021288"/>
            <a:ext cx="856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latin typeface="Arial Black" pitchFamily="34" charset="0"/>
              </a:rPr>
              <a:t>Estuve enamorado, de ti, estuve enamorado, de </a:t>
            </a:r>
            <a:r>
              <a:rPr lang="pt-BR" sz="2000" dirty="0" smtClean="0">
                <a:latin typeface="Arial Black" pitchFamily="34" charset="0"/>
              </a:rPr>
              <a:t>ti, </a:t>
            </a:r>
            <a:r>
              <a:rPr lang="es-ES" sz="2000" dirty="0" smtClean="0">
                <a:latin typeface="Arial Black" pitchFamily="34" charset="0"/>
              </a:rPr>
              <a:t>Pero </a:t>
            </a:r>
            <a:r>
              <a:rPr lang="es-ES" sz="2000" dirty="0">
                <a:latin typeface="Arial Black" pitchFamily="34" charset="0"/>
              </a:rPr>
              <a:t>ya no siento nada, ni me inquietan tus </a:t>
            </a:r>
            <a:r>
              <a:rPr lang="es-ES" sz="2000" dirty="0" smtClean="0">
                <a:latin typeface="Arial Black" pitchFamily="34" charset="0"/>
              </a:rPr>
              <a:t>palabras, Como </a:t>
            </a:r>
            <a:r>
              <a:rPr lang="es-ES" sz="2000" dirty="0">
                <a:latin typeface="Arial Black" pitchFamily="34" charset="0"/>
              </a:rPr>
              <a:t>ayer</a:t>
            </a:r>
            <a:r>
              <a:rPr lang="es-ES" sz="2000" dirty="0" smtClean="0">
                <a:latin typeface="Arial Black" pitchFamily="34" charset="0"/>
              </a:rPr>
              <a:t>.</a:t>
            </a:r>
            <a:endParaRPr lang="es-ES" sz="2000" dirty="0">
              <a:latin typeface="Arial Black" pitchFamily="34" charset="0"/>
            </a:endParaRPr>
          </a:p>
        </p:txBody>
      </p:sp>
      <p:pic>
        <p:nvPicPr>
          <p:cNvPr id="3075" name="Picture 3" descr="C:\Users\Usuario\Downloads\14-4-2012\PNG HOMBRES\2f37bc3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519921" y="1752887"/>
            <a:ext cx="5301581" cy="2461120"/>
          </a:xfrm>
          <a:prstGeom prst="rect">
            <a:avLst/>
          </a:prstGeom>
          <a:noFill/>
        </p:spPr>
      </p:pic>
    </p:spTree>
  </p:cSld>
  <p:clrMapOvr>
    <a:masterClrMapping/>
  </p:clrMapOvr>
  <p:transition advTm="22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3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Users\Usuario\Downloads\TEXTURAS\tEXTURAS ESTRECHAS GIFS\tinnad11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189651" y="1903647"/>
            <a:ext cx="764704" cy="9144001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16530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itchFamily="34" charset="0"/>
              </a:rPr>
              <a:t>Y pensar, que un día te quise, como a nadie yo he querido jamás</a:t>
            </a:r>
            <a:r>
              <a:rPr lang="es-ES" sz="2000" dirty="0" smtClean="0">
                <a:latin typeface="Arial Black" pitchFamily="34" charset="0"/>
              </a:rPr>
              <a:t>,</a:t>
            </a:r>
            <a:endParaRPr lang="es-ES" sz="20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7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Users\Usuario\Downloads\TEXTURAS\tEXTURAS ESTRECHAS GIFS\pensadoback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77272"/>
            <a:ext cx="9144000" cy="98072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971600" y="5949280"/>
            <a:ext cx="72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Y pensar, que siempre te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dije, Que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por nada te podría dejar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2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Usuario\Downloads\JPEG\JPEG NUEVOS\2eehn4wfleurdorchidee--OK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</p:spPr>
      </p:pic>
      <p:pic>
        <p:nvPicPr>
          <p:cNvPr id="5" name="Picture 3" descr="C:\Users\Usuario\Downloads\JPEG\JPEG NUEVOS\2eehn4wfleurdorchidee--OK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144000" cy="5976664"/>
          </a:xfrm>
          <a:prstGeom prst="rect">
            <a:avLst/>
          </a:prstGeom>
          <a:noFill/>
        </p:spPr>
      </p:pic>
      <p:pic>
        <p:nvPicPr>
          <p:cNvPr id="7172" name="Picture 4" descr="C:\Users\Usuario\Downloads\14-4-2012\PNG HOMBRES\1325523779_7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476672"/>
            <a:ext cx="3477735" cy="5616624"/>
          </a:xfrm>
          <a:prstGeom prst="rect">
            <a:avLst/>
          </a:prstGeom>
          <a:noFill/>
        </p:spPr>
      </p:pic>
      <p:pic>
        <p:nvPicPr>
          <p:cNvPr id="7173" name="Picture 5" descr="C:\Users\Usuario\Downloads\TEXTURAS\tEXTURAS ESTRECHAS GIFS\tinnad190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225652" y="1939652"/>
            <a:ext cx="692696" cy="9144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615011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latin typeface="Arial Black" pitchFamily="34" charset="0"/>
              </a:rPr>
              <a:t>Estuve enamorado, de ti, estuve enamorado, de </a:t>
            </a:r>
            <a:r>
              <a:rPr lang="pt-BR" sz="2000" dirty="0" smtClean="0">
                <a:latin typeface="Arial Black" pitchFamily="34" charset="0"/>
              </a:rPr>
              <a:t>ti, </a:t>
            </a:r>
            <a:r>
              <a:rPr lang="es-ES" sz="2000" dirty="0" smtClean="0">
                <a:latin typeface="Arial Black" pitchFamily="34" charset="0"/>
              </a:rPr>
              <a:t>Pero </a:t>
            </a:r>
            <a:r>
              <a:rPr lang="es-ES" sz="2000" dirty="0">
                <a:latin typeface="Arial Black" pitchFamily="34" charset="0"/>
              </a:rPr>
              <a:t>quiero ser sincero, de verdad que, que no te </a:t>
            </a:r>
            <a:r>
              <a:rPr lang="es-ES" sz="2000" dirty="0" smtClean="0">
                <a:latin typeface="Arial Black" pitchFamily="34" charset="0"/>
              </a:rPr>
              <a:t>quiero, Como </a:t>
            </a:r>
            <a:r>
              <a:rPr lang="es-ES" sz="2000" dirty="0">
                <a:latin typeface="Arial Black" pitchFamily="34" charset="0"/>
              </a:rPr>
              <a:t>ayer.</a:t>
            </a:r>
          </a:p>
        </p:txBody>
      </p:sp>
    </p:spTree>
  </p:cSld>
  <p:clrMapOvr>
    <a:masterClrMapping/>
  </p:clrMapOvr>
  <p:transition advTm="21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Usuario\Downloads\14-4-2012\MUJERES Y HOMBRES JEPG\794717monangegardien2104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21288"/>
          </a:xfrm>
          <a:prstGeom prst="rect">
            <a:avLst/>
          </a:prstGeom>
          <a:noFill/>
        </p:spPr>
      </p:pic>
      <p:pic>
        <p:nvPicPr>
          <p:cNvPr id="21508" name="Picture 4" descr="C:\Users\Usuario\Downloads\TEXTURAS\tEXTURAS ESTRECHAS GIFS\tinnad12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153646" y="1867644"/>
            <a:ext cx="836712" cy="9144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021288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Y pensar, que siempre te quise, como a nadie yo he querido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jamás, Y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pensar, que un día te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dije, Que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por nada te podría dejar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0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uario\Downloads\14-4-2012\MUJERES Y HOMBRES JEPG\1214590891_7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2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021288"/>
            <a:ext cx="4371975" cy="576834"/>
          </a:xfrm>
          <a:prstGeom prst="rect">
            <a:avLst/>
          </a:prstGeom>
          <a:noFill/>
        </p:spPr>
      </p:pic>
      <p:pic>
        <p:nvPicPr>
          <p:cNvPr id="22534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6021288"/>
            <a:ext cx="4371975" cy="576834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207</Words>
  <Application>Microsoft Office PowerPoint</Application>
  <PresentationFormat>Presentación en pantalla (4:3)</PresentationFormat>
  <Paragraphs>35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17</cp:revision>
  <dcterms:created xsi:type="dcterms:W3CDTF">2012-06-26T11:20:35Z</dcterms:created>
  <dcterms:modified xsi:type="dcterms:W3CDTF">2012-11-18T22:28:27Z</dcterms:modified>
</cp:coreProperties>
</file>