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6" r:id="rId4"/>
    <p:sldId id="275" r:id="rId5"/>
    <p:sldId id="274" r:id="rId6"/>
    <p:sldId id="273" r:id="rId7"/>
    <p:sldId id="259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62" r:id="rId19"/>
    <p:sldId id="261" r:id="rId20"/>
    <p:sldId id="260" r:id="rId21"/>
    <p:sldId id="258" r:id="rId22"/>
    <p:sldId id="257" r:id="rId23"/>
    <p:sldId id="278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vhBvSq9mao3+YthrhIp0g==" hashData="RzbrShWYuXW1XUOaCl2uvSL+3R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9F76C-6314-4722-A57D-B05D478EC96E}" type="datetimeFigureOut">
              <a:rPr lang="es-ES" smtClean="0"/>
              <a:pPr/>
              <a:t>18/12/2012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6350C-107E-4014-BB11-E39A78DCB8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9F76C-6314-4722-A57D-B05D478EC96E}" type="datetimeFigureOut">
              <a:rPr lang="es-ES" smtClean="0"/>
              <a:pPr/>
              <a:t>18/12/2012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6350C-107E-4014-BB11-E39A78DCB8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9F76C-6314-4722-A57D-B05D478EC96E}" type="datetimeFigureOut">
              <a:rPr lang="es-ES" smtClean="0"/>
              <a:pPr/>
              <a:t>18/12/2012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6350C-107E-4014-BB11-E39A78DCB8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9F76C-6314-4722-A57D-B05D478EC96E}" type="datetimeFigureOut">
              <a:rPr lang="es-ES" smtClean="0"/>
              <a:pPr/>
              <a:t>18/12/2012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6350C-107E-4014-BB11-E39A78DCB8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9F76C-6314-4722-A57D-B05D478EC96E}" type="datetimeFigureOut">
              <a:rPr lang="es-ES" smtClean="0"/>
              <a:pPr/>
              <a:t>18/12/2012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6350C-107E-4014-BB11-E39A78DCB8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9F76C-6314-4722-A57D-B05D478EC96E}" type="datetimeFigureOut">
              <a:rPr lang="es-ES" smtClean="0"/>
              <a:pPr/>
              <a:t>18/12/2012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6350C-107E-4014-BB11-E39A78DCB8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9F76C-6314-4722-A57D-B05D478EC96E}" type="datetimeFigureOut">
              <a:rPr lang="es-ES" smtClean="0"/>
              <a:pPr/>
              <a:t>18/12/2012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6350C-107E-4014-BB11-E39A78DCB8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9F76C-6314-4722-A57D-B05D478EC96E}" type="datetimeFigureOut">
              <a:rPr lang="es-ES" smtClean="0"/>
              <a:pPr/>
              <a:t>18/12/2012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6350C-107E-4014-BB11-E39A78DCB8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9F76C-6314-4722-A57D-B05D478EC96E}" type="datetimeFigureOut">
              <a:rPr lang="es-ES" smtClean="0"/>
              <a:pPr/>
              <a:t>18/12/2012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6350C-107E-4014-BB11-E39A78DCB8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9F76C-6314-4722-A57D-B05D478EC96E}" type="datetimeFigureOut">
              <a:rPr lang="es-ES" smtClean="0"/>
              <a:pPr/>
              <a:t>18/12/2012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6350C-107E-4014-BB11-E39A78DCB8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9F76C-6314-4722-A57D-B05D478EC96E}" type="datetimeFigureOut">
              <a:rPr lang="es-ES" smtClean="0"/>
              <a:pPr/>
              <a:t>18/12/2012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6350C-107E-4014-BB11-E39A78DCB8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C6EFE3-B2E7-470A-99E4-AAB8A184023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A9F76C-6314-4722-A57D-B05D478EC96E}" type="datetimeFigureOut">
              <a:rPr lang="es-ES" smtClean="0"/>
              <a:pPr/>
              <a:t>18/12/2012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66350C-107E-4014-BB11-E39A78DCB8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D1C356-6DCB-4D32-B449-16ABA3F2379E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gif"/><Relationship Id="rId4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9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Usuario\Downloads\JPEG\Cassie-Wallpaper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915025"/>
            <a:ext cx="847725" cy="942975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462585" cy="601103"/>
          </a:xfrm>
          <a:prstGeom prst="rect">
            <a:avLst/>
          </a:prstGeom>
          <a:noFill/>
        </p:spPr>
      </p:pic>
      <p:pic>
        <p:nvPicPr>
          <p:cNvPr id="1032" name="Picture 8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24575" y="0"/>
            <a:ext cx="3019425" cy="504825"/>
          </a:xfrm>
          <a:prstGeom prst="rect">
            <a:avLst/>
          </a:prstGeom>
          <a:noFill/>
        </p:spPr>
      </p:pic>
      <p:pic>
        <p:nvPicPr>
          <p:cNvPr id="1034" name="Picture 10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03648" y="5661248"/>
            <a:ext cx="5753100" cy="885825"/>
          </a:xfrm>
          <a:prstGeom prst="rect">
            <a:avLst/>
          </a:prstGeom>
          <a:noFill/>
        </p:spPr>
      </p:pic>
      <p:pic>
        <p:nvPicPr>
          <p:cNvPr id="1026" name="Picture 2" descr="C:\Users\Usuario\Downloads\110411030335266216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53375" y="6191250"/>
            <a:ext cx="1190625" cy="66675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  <p:sndAc>
      <p:stSnd>
        <p:snd r:embed="rId2" name="14.- Esos Ojitos Negros (1965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Usuario\Downloads\PORTUGUES\353c187454_90081574_o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Usuario\Downloads\PORTUGUES\jaro4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Usuario\Downloads\PORTUGUES\JPGE\Aish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Usuario\Downloads\PORTUGUES\JPGE\amnesty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937946_1c83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Users\Usuario\Downloads\PNG HOMBRES\0_74573_8a4e948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4365104"/>
            <a:ext cx="2581775" cy="216879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51520" y="5661248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Esos ojitos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negros,  Que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me miraban, </a:t>
            </a:r>
          </a:p>
        </p:txBody>
      </p:sp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1339327629_5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75856" y="6237312"/>
            <a:ext cx="5616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latin typeface="Arial Black" pitchFamily="34" charset="0"/>
              </a:rPr>
              <a:t>Esa mirada extraña, </a:t>
            </a:r>
            <a:r>
              <a:rPr lang="es-ES" sz="2000" dirty="0" smtClean="0">
                <a:latin typeface="Arial Black" pitchFamily="34" charset="0"/>
              </a:rPr>
              <a:t> Que </a:t>
            </a:r>
            <a:r>
              <a:rPr lang="es-ES" sz="2000" dirty="0">
                <a:latin typeface="Arial Black" pitchFamily="34" charset="0"/>
              </a:rPr>
              <a:t>me turbaba, </a:t>
            </a:r>
          </a:p>
        </p:txBody>
      </p:sp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14-4-2012\MUJERES Y HOMBRES GIFS\www.tvn.hu_989fedcd00ab5f1ace79a5733ea87a9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052736"/>
            <a:ext cx="1714500" cy="7920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131840" y="6457890"/>
            <a:ext cx="6012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FFFF00"/>
                </a:solidFill>
                <a:latin typeface="Arial Black" pitchFamily="34" charset="0"/>
              </a:rPr>
              <a:t>Esas palabras tuyas, maravillosas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,</a:t>
            </a:r>
            <a:endParaRPr lang="es-ES" sz="20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ownloads\mod_article2562549_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779912" y="6093296"/>
            <a:ext cx="5364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Esos besos robados,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 y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tantas cosas, </a:t>
            </a:r>
          </a:p>
        </p:txBody>
      </p:sp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PORTUGUES\JPGE\melody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C:\Users\Usuario\Downloads\PNG HOMBRES\8a1ad98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692696"/>
            <a:ext cx="1382674" cy="1728192"/>
          </a:xfrm>
          <a:prstGeom prst="rect">
            <a:avLst/>
          </a:prstGeom>
          <a:noFill/>
        </p:spPr>
      </p:pic>
      <p:pic>
        <p:nvPicPr>
          <p:cNvPr id="6147" name="Picture 3" descr="C:\Users\Usuario\Downloads\PNG HOMBRES\8a1ad98e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2636912"/>
            <a:ext cx="1396752" cy="1745789"/>
          </a:xfrm>
          <a:prstGeom prst="rect">
            <a:avLst/>
          </a:prstGeom>
          <a:noFill/>
        </p:spPr>
      </p:pic>
      <p:pic>
        <p:nvPicPr>
          <p:cNvPr id="5" name="Picture 2" descr="C:\Users\Usuario\Downloads\PNG HOMBRES\8a1ad98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4293096"/>
            <a:ext cx="1382674" cy="1728192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971600" y="5445224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Quien te separo de mi,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quien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me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robó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tu querer,</a:t>
            </a:r>
          </a:p>
        </p:txBody>
      </p:sp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ownloads\a9a9c10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69482" cy="6858000"/>
          </a:xfrm>
          <a:prstGeom prst="rect">
            <a:avLst/>
          </a:prstGeom>
          <a:noFill/>
        </p:spPr>
      </p:pic>
      <p:pic>
        <p:nvPicPr>
          <p:cNvPr id="7170" name="Picture 2" descr="C:\Users\Usuario\Downloads\PNG MUJERES\4ef81cf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196752"/>
            <a:ext cx="4139952" cy="3984753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267744" y="6093296"/>
            <a:ext cx="6876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Lo que  yo llore por ti,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Nunca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lo vas a saber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,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ownloads\PNG HOMBRES\42b5f24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428625"/>
            <a:ext cx="3955901" cy="6429375"/>
          </a:xfrm>
          <a:prstGeom prst="rect">
            <a:avLst/>
          </a:prstGeom>
          <a:noFill/>
        </p:spPr>
      </p:pic>
      <p:pic>
        <p:nvPicPr>
          <p:cNvPr id="8195" name="Picture 3" descr="C:\Users\Usuario\Downloads\PNG MUJERES\4ef81cf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1268760"/>
            <a:ext cx="1419429" cy="1366217"/>
          </a:xfrm>
          <a:prstGeom prst="rect">
            <a:avLst/>
          </a:prstGeom>
          <a:noFill/>
        </p:spPr>
      </p:pic>
      <p:pic>
        <p:nvPicPr>
          <p:cNvPr id="8196" name="Picture 4" descr="C:\Users\Usuario\Downloads\14-4-2012\CORAZONES GIFS\ghearts1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692696"/>
            <a:ext cx="3285965" cy="266429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347864" y="5733256"/>
            <a:ext cx="5796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No te puedo perdonar,  pero no obstante, </a:t>
            </a:r>
            <a:br>
              <a:rPr lang="es-ES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no te podré olvidar, ni un solo instante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wnloads\JPEG\1300719085_1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39552" y="5805264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Nadie, nadie sabrá jamás, cuanto te quise,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nadie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, nadie comprenderá, que nos paso.</a:t>
            </a:r>
          </a:p>
        </p:txBody>
      </p:sp>
    </p:spTree>
  </p:cSld>
  <p:clrMapOvr>
    <a:masterClrMapping/>
  </p:clrMapOvr>
  <p:transition advTm="1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:\Users\Usuario\Downloads\TEXTURAS\feerverk-001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5" name="Picture 5" descr="C:\Users\Usuario\Downloads\PNG HOMBRES\2c00643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620689"/>
            <a:ext cx="2987824" cy="6237312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5949280"/>
            <a:ext cx="6084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Aunque el mundo ría feliz, yo estaré triste,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esperando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el retorno, de nuestro amor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10247" name="Picture 7" descr="C:\Users\Usuario\Downloads\PNG HOMBRES\6d2372b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88640"/>
            <a:ext cx="1787310" cy="2376264"/>
          </a:xfrm>
          <a:prstGeom prst="rect">
            <a:avLst/>
          </a:prstGeom>
          <a:noFill/>
        </p:spPr>
      </p:pic>
    </p:spTree>
  </p:cSld>
  <p:clrMapOvr>
    <a:masterClrMapping/>
  </p:clrMapOvr>
  <p:transition advTm="1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uario\Downloads\PONER ENTRE MEDIAS\92ed8415cb_81815021_o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ownloads\JPEG\Carmelit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Usuario\Downloads\JPEG\Camero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Usuario\Downloads\JPEG\Forget_You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Users\Usuario\Downloads\JPEG\Mayb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6" name="Picture 2" descr="C:\Users\Usuario\Downloads\PNG HOMBRES\2f37bc3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2839" y="0"/>
            <a:ext cx="2821161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373216"/>
            <a:ext cx="6300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nadie, nadie sabrá jamás, cuanto te quise,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nadie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, nadie comprenderá, que nos pasó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,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3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Users\Usuario\Downloads\TEXTURAS\feerverk-001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0" name="Picture 2" descr="C:\Users\Usuario\Downloads\PNG HOMBRES\2c00643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404664"/>
            <a:ext cx="2987824" cy="6453336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934670"/>
            <a:ext cx="6372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Aunque el mundo ría feliz yo estaré triste,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esperando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el retorno,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esperando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el retorno,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esperando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el retorno,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de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nuestro amor.</a:t>
            </a:r>
          </a:p>
        </p:txBody>
      </p:sp>
      <p:pic>
        <p:nvPicPr>
          <p:cNvPr id="17411" name="Picture 3" descr="C:\Users\Usuario\Downloads\PNG HOMBRES\967efe2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692696"/>
            <a:ext cx="1667413" cy="1811859"/>
          </a:xfrm>
          <a:prstGeom prst="rect">
            <a:avLst/>
          </a:prstGeom>
          <a:noFill/>
        </p:spPr>
      </p:pic>
      <p:pic>
        <p:nvPicPr>
          <p:cNvPr id="17412" name="Picture 4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0"/>
            <a:ext cx="3200747" cy="3261521"/>
          </a:xfrm>
          <a:prstGeom prst="rect">
            <a:avLst/>
          </a:prstGeom>
          <a:noFill/>
        </p:spPr>
      </p:pic>
    </p:spTree>
  </p:cSld>
  <p:clrMapOvr>
    <a:masterClrMapping/>
  </p:clrMapOvr>
  <p:transition advTm="1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205</Words>
  <Application>Microsoft Office PowerPoint</Application>
  <PresentationFormat>Presentación en pantalla (4:3)</PresentationFormat>
  <Paragraphs>39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18</cp:revision>
  <dcterms:created xsi:type="dcterms:W3CDTF">2012-12-18T18:17:05Z</dcterms:created>
  <dcterms:modified xsi:type="dcterms:W3CDTF">2012-12-18T20:40:25Z</dcterms:modified>
</cp:coreProperties>
</file>