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78" r:id="rId5"/>
    <p:sldId id="279" r:id="rId6"/>
    <p:sldId id="276" r:id="rId7"/>
    <p:sldId id="275" r:id="rId8"/>
    <p:sldId id="259" r:id="rId9"/>
    <p:sldId id="266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5" r:id="rId19"/>
    <p:sldId id="264" r:id="rId20"/>
    <p:sldId id="263" r:id="rId21"/>
    <p:sldId id="280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tqzSSa8A6UTS8NmMNfBSA==" hashData="Ucy/9uxmuaZLp/L4BW4KivvUz7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24F82-AEFF-4E61-BC74-7EECB8DB6F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468B2-C678-474F-A95A-15F070BD2442}" type="datetimeFigureOut">
              <a:rPr lang="es-ES" smtClean="0"/>
              <a:pPr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8DD43-429B-4E0D-97A4-8D77FED89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A601B5-F409-4B7F-8EAC-AFB36B67801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26.png"/><Relationship Id="rId4" Type="http://schemas.openxmlformats.org/officeDocument/2006/relationships/hyperlink" Target="http://www.microsofttranslator.com/bv.aspx?from=&amp;to=es&amp;a=http://fotki.yandex.ru/users/eleni-mironya/view/464872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hyperlink" Target="http://www.microsofttranslator.com/bv.aspx?from=&amp;to=es&amp;a=http://fotki.yandex.ru/users/eleni-mironya/view/464872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MARCOS QUE BRLLAN\1293623706_48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wnloads\NECESARIO PARA PPS\Letra 4\e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700808"/>
            <a:ext cx="638175" cy="971550"/>
          </a:xfrm>
          <a:prstGeom prst="rect">
            <a:avLst/>
          </a:prstGeom>
          <a:noFill/>
        </p:spPr>
      </p:pic>
      <p:pic>
        <p:nvPicPr>
          <p:cNvPr id="2052" name="Picture 4" descr="C:\Users\Usuario\Downloads\NECESARIO PARA PPS\Letra 4\s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1700808"/>
            <a:ext cx="733425" cy="1028700"/>
          </a:xfrm>
          <a:prstGeom prst="rect">
            <a:avLst/>
          </a:prstGeom>
          <a:noFill/>
        </p:spPr>
      </p:pic>
      <p:pic>
        <p:nvPicPr>
          <p:cNvPr id="2053" name="Picture 5" descr="C:\Users\Usuario\Downloads\NECESARIO PARA PPS\Letra 4\c[2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1700808"/>
            <a:ext cx="771525" cy="1019175"/>
          </a:xfrm>
          <a:prstGeom prst="rect">
            <a:avLst/>
          </a:prstGeom>
          <a:noFill/>
        </p:spPr>
      </p:pic>
      <p:pic>
        <p:nvPicPr>
          <p:cNvPr id="2054" name="Picture 6" descr="C:\Users\Usuario\Downloads\NECESARIO PARA PPS\Letra 4\l[2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1700808"/>
            <a:ext cx="561975" cy="981075"/>
          </a:xfrm>
          <a:prstGeom prst="rect">
            <a:avLst/>
          </a:prstGeom>
          <a:noFill/>
        </p:spPr>
      </p:pic>
      <p:pic>
        <p:nvPicPr>
          <p:cNvPr id="2055" name="Picture 7" descr="C:\Users\Usuario\Downloads\NECESARIO PARA PPS\Letra 4\a[2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1700808"/>
            <a:ext cx="971550" cy="981075"/>
          </a:xfrm>
          <a:prstGeom prst="rect">
            <a:avLst/>
          </a:prstGeom>
          <a:noFill/>
        </p:spPr>
      </p:pic>
      <p:pic>
        <p:nvPicPr>
          <p:cNvPr id="2056" name="Picture 8" descr="C:\Users\Usuario\Downloads\NECESARIO PARA PPS\Letra 4\v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8144" y="1700808"/>
            <a:ext cx="1009650" cy="981075"/>
          </a:xfrm>
          <a:prstGeom prst="rect">
            <a:avLst/>
          </a:prstGeom>
          <a:noFill/>
        </p:spPr>
      </p:pic>
      <p:pic>
        <p:nvPicPr>
          <p:cNvPr id="2057" name="Picture 9" descr="C:\Users\Usuario\Downloads\NECESARIO PARA PPS\Letra 4\o[2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76256" y="1700808"/>
            <a:ext cx="1028700" cy="1038225"/>
          </a:xfrm>
          <a:prstGeom prst="rect">
            <a:avLst/>
          </a:prstGeom>
          <a:noFill/>
        </p:spPr>
      </p:pic>
      <p:pic>
        <p:nvPicPr>
          <p:cNvPr id="2058" name="Picture 10" descr="C:\Users\Usuario\Downloads\NECESARIO PARA PPS\Letra 4\y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67944" y="3068960"/>
            <a:ext cx="914400" cy="971550"/>
          </a:xfrm>
          <a:prstGeom prst="rect">
            <a:avLst/>
          </a:prstGeom>
          <a:noFill/>
        </p:spPr>
      </p:pic>
      <p:pic>
        <p:nvPicPr>
          <p:cNvPr id="11" name="Picture 7" descr="C:\Users\Usuario\Downloads\NECESARIO PARA PPS\Letra 4\a[2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4365104"/>
            <a:ext cx="971550" cy="981075"/>
          </a:xfrm>
          <a:prstGeom prst="rect">
            <a:avLst/>
          </a:prstGeom>
          <a:noFill/>
        </p:spPr>
      </p:pic>
      <p:pic>
        <p:nvPicPr>
          <p:cNvPr id="2059" name="Picture 11" descr="C:\Users\Usuario\Downloads\NECESARIO PARA PPS\Letra 4\m[3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23928" y="4365104"/>
            <a:ext cx="1238250" cy="1000125"/>
          </a:xfrm>
          <a:prstGeom prst="rect">
            <a:avLst/>
          </a:prstGeom>
          <a:noFill/>
        </p:spPr>
      </p:pic>
      <p:pic>
        <p:nvPicPr>
          <p:cNvPr id="13" name="Picture 9" descr="C:\Users\Usuario\Downloads\NECESARIO PARA PPS\Letra 4\o[2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64088" y="4365104"/>
            <a:ext cx="1028700" cy="999728"/>
          </a:xfrm>
          <a:prstGeom prst="rect">
            <a:avLst/>
          </a:prstGeom>
          <a:noFill/>
        </p:spPr>
      </p:pic>
      <p:pic>
        <p:nvPicPr>
          <p:cNvPr id="2060" name="Picture 12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75856" y="0"/>
            <a:ext cx="3019425" cy="504825"/>
          </a:xfrm>
          <a:prstGeom prst="rect">
            <a:avLst/>
          </a:prstGeom>
          <a:noFill/>
        </p:spPr>
      </p:pic>
      <p:pic>
        <p:nvPicPr>
          <p:cNvPr id="2061" name="Picture 13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076056" y="6256897"/>
            <a:ext cx="2462585" cy="601103"/>
          </a:xfrm>
          <a:prstGeom prst="rect">
            <a:avLst/>
          </a:prstGeom>
          <a:noFill/>
        </p:spPr>
      </p:pic>
      <p:pic>
        <p:nvPicPr>
          <p:cNvPr id="2062" name="Picture 14" descr="C:\Users\Usuario\Downloads\NECESARIO PARA PPS\lauts_011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5877272"/>
            <a:ext cx="1533525" cy="762000"/>
          </a:xfrm>
          <a:prstGeom prst="rect">
            <a:avLst/>
          </a:prstGeom>
          <a:noFill/>
        </p:spPr>
      </p:pic>
      <p:pic>
        <p:nvPicPr>
          <p:cNvPr id="2064" name="Picture 16" descr="www.leperledelcuore.com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627784" y="764704"/>
            <a:ext cx="3895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plit/>
    <p:sndAc>
      <p:stSnd>
        <p:snd r:embed="rId2" name="04 esclavo y am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ownloads\JPEG\JPEG NUEVOS\1z4fhw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C:\Users\Usuario\Downloads\JPEG\JPEG NUEVOS\MinouEVELYNE[2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ownloads\JPEG\JPEG NUEVOS\rv8ub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los_surcos-75598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C:\Users\Usuario\Downloads\FOTOS GIFS\f02bff82e97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8" name="Picture 4" descr="C:\Users\Usuario\Downloads\PNG PAREJAS 1\párok1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24847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JPEG\JPEG NUEVOS\2402126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2128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No sé, que tienen tus ojos,  No sé. Que tiene tu boca,  Que dominan mis antojos,  Y a mi sangre vuelve loca. 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1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wnloads\JPEG\10[2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Usuario\Downloads\PNG HOMBRES 1\2d635bd284a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43325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No sé, como fui a quererte,  Ni como, te fui adorando,  Me siento morir mil veces,  Cuando no te estoy mirando.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1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uario\Downloads\FONDOS GRANDES Y GUAPOS gifs\0_7eee6_1717430a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6" name="Picture 4" descr="C:\Users\Usuario\Downloads\PNG HOMBRES 1\2f40af7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476672"/>
            <a:ext cx="4762500" cy="3571875"/>
          </a:xfrm>
          <a:prstGeom prst="rect">
            <a:avLst/>
          </a:prstGeom>
          <a:noFill/>
        </p:spPr>
      </p:pic>
      <p:pic>
        <p:nvPicPr>
          <p:cNvPr id="3078" name="Picture 6" descr="????, ????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6052" y="0"/>
            <a:ext cx="2307948" cy="1800200"/>
          </a:xfrm>
          <a:prstGeom prst="rect">
            <a:avLst/>
          </a:prstGeom>
          <a:noFill/>
        </p:spPr>
      </p:pic>
      <p:pic>
        <p:nvPicPr>
          <p:cNvPr id="3086" name="Picture 14" descr="jezuskag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188640"/>
            <a:ext cx="1428750" cy="142875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De noche cuando me acuesto,  a Dios le pido olvidarte,  Y al amanecer despierto,  Tan solo, para adorarte.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087" name="Picture 15" descr="C:\Users\Usuario\Downloads\PNG MUJERES 1\0lig2vjg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3212976"/>
            <a:ext cx="2537197" cy="2929503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cuments\AWALPAPERS BONITOS\EL CIELO LA TIERRA\3d-earth-800x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0" name="Picture 4" descr="C:\Users\Usuario\Downloads\PNG PAREJAS 1\párok3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3216275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602128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Que influencia tienen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tus labios,  Que cuando me besas tiemblo,  Haces  que me sienta esclavo,  Y amo, del universo.</a:t>
            </a:r>
          </a:p>
        </p:txBody>
      </p:sp>
    </p:spTree>
  </p:cSld>
  <p:clrMapOvr>
    <a:masterClrMapping/>
  </p:clrMapOvr>
  <p:transition advTm="22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20729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15363" name="Picture 3" descr="C:\Users\Usuario\Downloads\GIFS QUE VUELAN y bailan\sharon001_t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225"/>
            <a:ext cx="1835696" cy="1412776"/>
          </a:xfrm>
          <a:prstGeom prst="rect">
            <a:avLst/>
          </a:prstGeom>
          <a:noFill/>
        </p:spPr>
      </p:pic>
      <p:pic>
        <p:nvPicPr>
          <p:cNvPr id="6" name="Picture 3" descr="C:\Users\Usuario\Downloads\GIFS QUE VUELAN y bailan\sharon001_t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0"/>
            <a:ext cx="1835696" cy="14127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JPEG\Anja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235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JPEG\aun-te-amo-mi-amor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JPEG\b095ae0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JPEG\balance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Usuario\Downloads\FONDOS GRANDES Y GUAPOS gifs\0_78af1_73ef8db7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0"/>
            <a:ext cx="69847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uario\Downloads\JPEG\1300719085_1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39552" y="5589240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No sé, como fui a quererte,  Ni como, te fui adorando,  Me siento morir mil veces,  Cuando no te estoy mirando.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4000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wnloads\295821_315338721825550_210307170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ownloads\PNG HOMBRES 1\2f40af7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9584" y="2708920"/>
            <a:ext cx="3994415" cy="299581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2128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De noche cuando me acuesto,  a Dios le pido olvidarte,  Y al amanecer despierto,  Tan solo, para adorarte.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" name="Picture 6" descr="????, ????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6052" y="0"/>
            <a:ext cx="2307948" cy="1800200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ocuments\AWALPAPERS BONITOS\EL CIELO LA TIERRA\12501292705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C:\Users\Usuario\Downloads\PNG PAREJAS 1\párok1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0"/>
            <a:ext cx="324036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Que influencia tienen tus labios, Que cuando me besas tiemblo,  Haces  que me sienta esclavo,  Y amo, del universo, oh oh oh</a:t>
            </a:r>
          </a:p>
        </p:txBody>
      </p:sp>
    </p:spTree>
  </p:cSld>
  <p:clrMapOvr>
    <a:masterClrMapping/>
  </p:clrMapOvr>
  <p:transition advTm="27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239</Words>
  <Application>Microsoft Office PowerPoint</Application>
  <PresentationFormat>Presentación en pantalla (4:3)</PresentationFormat>
  <Paragraphs>35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2013-01-07T16:43:03Z</dcterms:created>
  <dcterms:modified xsi:type="dcterms:W3CDTF">2013-01-07T19:28:10Z</dcterms:modified>
</cp:coreProperties>
</file>