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92" r:id="rId3"/>
    <p:sldId id="29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4" r:id="rId4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IOX66P1391IjXC0iMW63Q" hashData="oR2215BUhSGyr2w1INLgdUOtU6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FFFFFF"/>
    <a:srgbClr val="33CCFF"/>
    <a:srgbClr val="66CCFF"/>
    <a:srgbClr val="0000FF"/>
    <a:srgbClr val="FF9933"/>
    <a:srgbClr val="CC3300"/>
    <a:srgbClr val="FF0066"/>
    <a:srgbClr val="00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BE0832DF-18FD-4546-832A-8B0A0E262549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832DF-18FD-4546-832A-8B0A0E262549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832DF-18FD-4546-832A-8B0A0E262549}" type="slidenum">
              <a:rPr lang="es-ES" smtClean="0"/>
              <a:pPr/>
              <a:t>17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832DF-18FD-4546-832A-8B0A0E262549}" type="slidenum">
              <a:rPr lang="es-ES" smtClean="0"/>
              <a:pPr/>
              <a:t>37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AEC09-5D6B-4823-BC9A-4946F8F0721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58E9A-A8DF-4948-A29C-B9710B6FA9B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528CC-921C-4DCB-B89C-4C456829EDC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934608-598E-4181-BB86-0C912EFD1E2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B6E2B-6E1E-4DC7-9D0B-D27DDB4903A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E16B4-7EEE-4A80-91A9-DD540326335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FBC835-C481-4613-93AB-BE4C368F08D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CFE8D-A256-4D1A-A3C6-58765038022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80FA5-B924-4F09-80C9-50234F21A3F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370B-A462-4180-8E67-09BA4AFAA36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D63B0-E717-4859-9334-A33246D5C99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3B564-37D4-4885-B6FE-F3FDE33CD6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7AC9CE08-A4BC-4C00-A040-BC9A04873C46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31E58DF-EE22-448A-9CFD-96FFC87739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81302451@N00/278721964/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10501">
                <a:srgbClr val="0819FB"/>
              </a:gs>
              <a:gs pos="17501">
                <a:srgbClr val="1A8D48"/>
              </a:gs>
              <a:gs pos="26000">
                <a:srgbClr val="FFFF00"/>
              </a:gs>
              <a:gs pos="36500">
                <a:srgbClr val="EE3F17"/>
              </a:gs>
              <a:gs pos="44000">
                <a:srgbClr val="E81766"/>
              </a:gs>
              <a:gs pos="50000">
                <a:srgbClr val="A603AB"/>
              </a:gs>
              <a:gs pos="56000">
                <a:srgbClr val="E81766"/>
              </a:gs>
              <a:gs pos="63500">
                <a:srgbClr val="EE3F17"/>
              </a:gs>
              <a:gs pos="74000">
                <a:srgbClr val="FFFF00"/>
              </a:gs>
              <a:gs pos="82500">
                <a:srgbClr val="1A8D48"/>
              </a:gs>
              <a:gs pos="89500">
                <a:srgbClr val="0819FB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357158" y="428604"/>
            <a:ext cx="8429684" cy="6072230"/>
          </a:xfrm>
          <a:prstGeom prst="rect">
            <a:avLst/>
          </a:prstGeom>
          <a:gradFill rotWithShape="1">
            <a:gsLst>
              <a:gs pos="0">
                <a:srgbClr val="A603AB">
                  <a:alpha val="73000"/>
                </a:srgbClr>
              </a:gs>
              <a:gs pos="6000">
                <a:srgbClr val="E81766">
                  <a:alpha val="73000"/>
                </a:srgbClr>
              </a:gs>
              <a:gs pos="13500">
                <a:srgbClr val="EE3F17">
                  <a:alpha val="73000"/>
                </a:srgbClr>
              </a:gs>
              <a:gs pos="24000">
                <a:srgbClr val="FFFF00">
                  <a:alpha val="73000"/>
                </a:srgbClr>
              </a:gs>
              <a:gs pos="32499">
                <a:srgbClr val="1A8D48">
                  <a:alpha val="73000"/>
                </a:srgbClr>
              </a:gs>
              <a:gs pos="39500">
                <a:srgbClr val="0819FB">
                  <a:alpha val="73000"/>
                </a:srgbClr>
              </a:gs>
              <a:gs pos="50000">
                <a:srgbClr val="A603AB">
                  <a:alpha val="73000"/>
                </a:srgbClr>
              </a:gs>
              <a:gs pos="60501">
                <a:srgbClr val="0819FB">
                  <a:alpha val="73000"/>
                </a:srgbClr>
              </a:gs>
              <a:gs pos="67501">
                <a:srgbClr val="1A8D48">
                  <a:alpha val="73000"/>
                </a:srgbClr>
              </a:gs>
              <a:gs pos="76000">
                <a:srgbClr val="FFFF00">
                  <a:alpha val="73000"/>
                </a:srgbClr>
              </a:gs>
              <a:gs pos="86500">
                <a:srgbClr val="EE3F17">
                  <a:alpha val="73000"/>
                </a:srgbClr>
              </a:gs>
              <a:gs pos="94000">
                <a:srgbClr val="E81766">
                  <a:alpha val="73000"/>
                </a:srgbClr>
              </a:gs>
              <a:gs pos="100000">
                <a:srgbClr val="A603AB">
                  <a:alpha val="73000"/>
                </a:srgbClr>
              </a:gs>
            </a:gsLst>
            <a:lin ang="18900000" scaled="1"/>
          </a:gradFill>
          <a:ln w="101600" cmpd="tri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8919" name="Picture 7" descr="C:\Documents and Settings\Administrador\Escritorio\10581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7" descr="C:\Documents and Settings\Administrador\Escritorio\10581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7" descr="C:\Documents and Settings\Administrador\Escritorio\10581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7" descr="C:\Documents and Settings\Administrador\Escritorio\10581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7" descr="C:\Documents and Settings\Administrador\Escritorio\10581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3357554" y="350043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0" name="29 CuadroTexto"/>
          <p:cNvSpPr txBox="1"/>
          <p:nvPr/>
        </p:nvSpPr>
        <p:spPr>
          <a:xfrm>
            <a:off x="1142976" y="1357298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28596" y="1357298"/>
            <a:ext cx="5000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Stairway to heaven</a:t>
            </a:r>
            <a:endParaRPr lang="en-US" sz="32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1285852" y="192880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Escalera al cielo</a:t>
            </a:r>
            <a:endParaRPr lang="en-US" sz="20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2428860" y="2285992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571472" y="6072206"/>
            <a:ext cx="15113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100" i="1" dirty="0">
                <a:solidFill>
                  <a:schemeClr val="bg1"/>
                </a:solidFill>
                <a:effectLst>
                  <a:glow rad="228600">
                    <a:srgbClr val="0000FF"/>
                  </a:glow>
                </a:effectLst>
              </a:rPr>
              <a:t>AVANCE AUTOMATICO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7858148" y="557214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7715272" y="578645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576859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>
    <p:sndAc>
      <p:stSnd>
        <p:snd r:embed="rId2" name="020.-STAIRWAY TO HEAVEN  - LED ZEPPEL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9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5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3" grpId="0"/>
      <p:bldP spid="33" grpId="1"/>
      <p:bldP spid="35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0000">
                <a:srgbClr val="66008F"/>
              </a:gs>
              <a:gs pos="64999">
                <a:srgbClr val="00FF00"/>
              </a:gs>
              <a:gs pos="89999">
                <a:srgbClr val="FF0000"/>
              </a:gs>
              <a:gs pos="100000">
                <a:srgbClr val="FF9933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4" name="Picture 5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5" name="Picture 5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6" name="Picture 5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sp>
        <p:nvSpPr>
          <p:cNvPr id="53250" name="AutoShape 2" descr="http://www.desktopnexus.com/dl/inline/1080553/800x600/t4p8jcf9untmkt4mrtqhf072r151106f42e3f0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3251" name="Picture 3" descr="C:\Documents and Settings\Administrador\Escritorio\108055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108055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C:\Documents and Settings\Administrador\Escritorio\118905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Escritorio\118905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Escritorio\1189050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5" name="Picture 7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84851" cy="6858000"/>
          </a:xfrm>
          <a:prstGeom prst="rect">
            <a:avLst/>
          </a:prstGeom>
          <a:noFill/>
        </p:spPr>
      </p:pic>
      <p:pic>
        <p:nvPicPr>
          <p:cNvPr id="15" name="Picture 7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84851" cy="6858000"/>
          </a:xfrm>
          <a:prstGeom prst="rect">
            <a:avLst/>
          </a:prstGeom>
          <a:noFill/>
        </p:spPr>
      </p:pic>
      <p:pic>
        <p:nvPicPr>
          <p:cNvPr id="16" name="Picture 7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84851" cy="6858000"/>
          </a:xfrm>
          <a:prstGeom prst="rect">
            <a:avLst/>
          </a:prstGeom>
          <a:noFill/>
        </p:spPr>
      </p:pic>
      <p:pic>
        <p:nvPicPr>
          <p:cNvPr id="53257" name="Picture 9" descr="C:\Documents and Settings\Administrador\Escritorio\3097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9" descr="C:\Documents and Settings\Administrador\Escritorio\3097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9" descr="C:\Documents and Settings\Administrador\Escritorio\3097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7539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000232" y="571480"/>
            <a:ext cx="41052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There's a lady who's sure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Hay una dama que asegura 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928794" y="1785926"/>
            <a:ext cx="40338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 that glitters is gold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que todo lo que brilla es oro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36601-800x600-STAIRWAY-TO-HEAV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142976" y="357166"/>
            <a:ext cx="70580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she's buying a stairway to heaven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está comprando una escalera al cielo</a:t>
            </a:r>
            <a:endParaRPr lang="en-US" sz="18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3388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1500174"/>
            <a:ext cx="51435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and when she gets there she knows</a:t>
            </a: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cuando ella llega allí, sabe que </a:t>
            </a:r>
            <a:endParaRPr lang="en-U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0" y="2643182"/>
            <a:ext cx="46815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if the stores are all closed</a:t>
            </a:r>
            <a:r>
              <a:rPr lang="en-US" dirty="0">
                <a:solidFill>
                  <a:srgbClr val="00FF00"/>
                </a:solidFill>
              </a:rPr>
              <a:t>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las tiendas están todas cerradas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Mis documentos\641714-800x600-coloured-letters-in-word-wallpaper-636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710" y="-10392"/>
            <a:ext cx="9171710" cy="6868391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142976" y="357166"/>
            <a:ext cx="6985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 a word she can get what she came for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una palabra puede conseguir lo que ella quería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5" name="Picture 17" descr="escal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476375" y="428604"/>
            <a:ext cx="173830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Ooo,ooo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uuu, </a:t>
            </a:r>
            <a:r>
              <a:rPr lang="en-US" sz="1800" dirty="0" smtClean="0">
                <a:solidFill>
                  <a:schemeClr val="bg1"/>
                </a:solidFill>
                <a:latin typeface="Lucida Calligraphy" pitchFamily="66" charset="0"/>
              </a:rPr>
              <a:t>uuu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2357422" y="1785926"/>
            <a:ext cx="607223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she's buying a stairway to heaven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ella está comprando una escalera al cielo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  <p:bldP spid="71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6025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714348" y="714356"/>
            <a:ext cx="79930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There's a sign on the wall but she wants to be sure</a:t>
            </a:r>
            <a:r>
              <a:rPr lang="en-US" dirty="0">
                <a:solidFill>
                  <a:srgbClr val="00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FF"/>
                </a:solidFill>
              </a:rPr>
              <a:t>               </a:t>
            </a:r>
            <a:r>
              <a:rPr lang="es-ES" sz="1800" dirty="0">
                <a:solidFill>
                  <a:srgbClr val="FFCC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Hay una señal en la pared pero ella desea estar segura</a:t>
            </a:r>
            <a:r>
              <a:rPr lang="en-US" sz="1800" dirty="0">
                <a:solidFill>
                  <a:srgbClr val="00FFFF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25065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476375" y="476250"/>
            <a:ext cx="61928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'Cause you know sometimes words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tú sabes que algunas veces las palabras</a:t>
            </a:r>
            <a:r>
              <a:rPr lang="es-ES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2987675" y="1700213"/>
            <a:ext cx="30956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have two meanings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tienen dos significados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Ri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21575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484438" y="404813"/>
            <a:ext cx="40322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In the tree by the brook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</a:rPr>
              <a:t>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33CC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el árbol junto al arroyo</a:t>
            </a:r>
            <a:r>
              <a:rPr lang="es-ES" sz="1800" dirty="0">
                <a:effectLst>
                  <a:glow rad="228600">
                    <a:srgbClr val="33CC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effectLst>
                <a:glow rad="228600">
                  <a:srgbClr val="33CC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53" name="Picture 13" descr="pajaros_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773238"/>
            <a:ext cx="4476750" cy="885825"/>
          </a:xfrm>
          <a:prstGeom prst="rect">
            <a:avLst/>
          </a:prstGeom>
          <a:noFill/>
        </p:spPr>
      </p:pic>
      <p:pic>
        <p:nvPicPr>
          <p:cNvPr id="10254" name="Picture 14" descr="pajaros_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628775"/>
            <a:ext cx="4476750" cy="885825"/>
          </a:xfrm>
          <a:prstGeom prst="rect">
            <a:avLst/>
          </a:prstGeom>
          <a:noFill/>
        </p:spPr>
      </p:pic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763713" y="1484313"/>
            <a:ext cx="55451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there's a songbird who sings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66CC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hay un pájaro cantor que canta</a:t>
            </a:r>
            <a:r>
              <a:rPr lang="en-US" sz="1800" dirty="0">
                <a:solidFill>
                  <a:srgbClr val="FF3300"/>
                </a:solidFill>
                <a:effectLst>
                  <a:glow rad="228600">
                    <a:srgbClr val="66CC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66CC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93737-800x600-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285852" y="1214422"/>
            <a:ext cx="71723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Sometimes all of our thoughts are misgiven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Algunas veces todos nuestros pensamientos son dudosos  </a:t>
            </a:r>
          </a:p>
        </p:txBody>
      </p:sp>
      <p:pic>
        <p:nvPicPr>
          <p:cNvPr id="6" name="Picture 2" descr="http://2.bp.blogspot.com/-REx83Fvmn3Y/UJ67rcLoUjI/AAAAAAAACUQ/xSqjwC7XZPE/s1600/robert-plant-led-zeppelin-singer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9699" name="Picture 3" descr="C:\Documents and Settings\Administrador\Escritorio\led-zeppelin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led-zeppelin-wallpap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9704" name="Picture 8" descr="C:\Documents and Settings\Administrador\Escritorio\30850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9705" name="Picture 9" descr="C:\Documents and Settings\Administrador\Escritorio\30850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2295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567237" cy="685799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effectLst>
            <a:softEdge rad="127000"/>
          </a:effectLst>
        </p:spPr>
      </p:pic>
      <p:pic>
        <p:nvPicPr>
          <p:cNvPr id="6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6762" y="0"/>
            <a:ext cx="4567238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571736" y="785794"/>
            <a:ext cx="44656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 it makes me wonder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eso me hace tener curiosidad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endParaRPr lang="en-US" sz="1800" dirty="0">
              <a:solidFill>
                <a:srgbClr val="0000FF"/>
              </a:solidFill>
              <a:latin typeface="Lucida Calligraphy" pitchFamily="66" charset="0"/>
            </a:endParaRP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2428860" y="2071678"/>
            <a:ext cx="44656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 it makes me wonder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eso me hace tener curiosidad</a:t>
            </a:r>
            <a:r>
              <a:rPr lang="es-ES" sz="2000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endParaRPr lang="en-US" sz="2000" dirty="0">
              <a:solidFill>
                <a:srgbClr val="0000FF"/>
              </a:solidFill>
              <a:latin typeface="Lucida Calligraphy" pitchFamily="66" charset="0"/>
            </a:endParaRPr>
          </a:p>
        </p:txBody>
      </p:sp>
      <p:pic>
        <p:nvPicPr>
          <p:cNvPr id="9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567237" cy="685799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effectLst>
            <a:softEdge rad="127000"/>
          </a:effectLst>
        </p:spPr>
      </p:pic>
      <p:pic>
        <p:nvPicPr>
          <p:cNvPr id="17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567237" cy="685799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effectLst>
            <a:softEdge rad="127000"/>
          </a:effectLst>
        </p:spPr>
      </p:pic>
      <p:pic>
        <p:nvPicPr>
          <p:cNvPr id="18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6762" y="0"/>
            <a:ext cx="4567238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" name="Picture 7" descr="160929421_f6cf60a2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6762" y="0"/>
            <a:ext cx="4567238" cy="6858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advClick="0" advTm="19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3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5746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84213" y="549275"/>
            <a:ext cx="7848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</a:rPr>
              <a:t>There's a feeling I get when I look to the west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 sentimiento que tengo cuando miro hacia el oeste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2765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214414" y="428604"/>
            <a:ext cx="6985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my spirit is crying for leaving</a:t>
            </a:r>
            <a:r>
              <a:rPr lang="en-US" dirty="0">
                <a:solidFill>
                  <a:srgbClr val="00FF00"/>
                </a:solidFill>
              </a:rPr>
              <a:t>                         </a:t>
            </a: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Lucida Calligraphy" pitchFamily="66" charset="0"/>
              </a:rPr>
              <a:t>y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Lucida Calligraphy" pitchFamily="66" charset="0"/>
              </a:rPr>
              <a:t>mi espíritu está llorando por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salir</a:t>
            </a:r>
            <a:endParaRPr lang="en-US" sz="1800" dirty="0">
              <a:solidFill>
                <a:srgbClr val="FFFF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3008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214414" y="571480"/>
            <a:ext cx="43211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my thoughts I have seen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en mis pensamientos he visto</a:t>
            </a:r>
            <a:r>
              <a:rPr lang="es-ES" sz="18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3143240" y="1500174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rings of smoke through the trees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anillos de humo a través de los árboles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16393" name="Picture 9" descr="5057390_60c52b54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900113" y="692150"/>
            <a:ext cx="74898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the voices of those who stand looking</a:t>
            </a:r>
            <a:r>
              <a:rPr lang="en-US" dirty="0"/>
              <a:t>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y las voces de aquéllos quienes permanecen mirando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7415" name="Picture 7" descr="272731507_667294c5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solidFill>
            <a:srgbClr val="CC3300"/>
          </a:solidFill>
        </p:spPr>
      </p:pic>
      <p:pic>
        <p:nvPicPr>
          <p:cNvPr id="6" name="Picture 7" descr="272731507_667294c5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143504" y="0"/>
            <a:ext cx="5197097" cy="6929462"/>
          </a:xfrm>
          <a:prstGeom prst="rect">
            <a:avLst/>
          </a:prstGeom>
          <a:noFill/>
        </p:spPr>
      </p:pic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928926" y="1142984"/>
            <a:ext cx="46085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 it makes me wonder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eso me hace tener curiosidad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endParaRPr lang="en-US" sz="1800" dirty="0">
              <a:solidFill>
                <a:srgbClr val="0000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2857488" y="2357430"/>
            <a:ext cx="45370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00FF00">
                <a:alpha val="60000"/>
              </a:srgbClr>
            </a:glo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 it makes me wonder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Uuu, eso me hace tener curiosidad</a:t>
            </a:r>
            <a:r>
              <a:rPr lang="es-ES" sz="20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endParaRPr lang="en-US" sz="2000" dirty="0">
              <a:solidFill>
                <a:srgbClr val="0000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/>
      <p:bldP spid="174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1" name="Picture 9" descr="350153344_54978aadd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95288" y="620713"/>
            <a:ext cx="82073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99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it's whispered that soon, if we all call the tune</a:t>
            </a:r>
            <a:r>
              <a:rPr lang="en-US" dirty="0">
                <a:solidFill>
                  <a:srgbClr val="FF3399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se rumoreó pronto, que si todos pedimos la canción</a:t>
            </a:r>
            <a:r>
              <a:rPr lang="es-ES" sz="1800" dirty="0">
                <a:solidFill>
                  <a:srgbClr val="FF3399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31330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00034" y="1857364"/>
            <a:ext cx="628654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then the piper will lead us to reason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entonces el flautista nos conducirá a la razón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154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214414" y="1285860"/>
            <a:ext cx="38163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a new day will dawn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un nuevo día amanecerá</a:t>
            </a:r>
            <a:r>
              <a:rPr lang="es-E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1285852" y="2428868"/>
            <a:ext cx="67675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 those who stand long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todos aquéllos que soportan tanto tiempo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85512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C:\Documents and Settings\Administrador\Escritorio\34506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5" descr="C:\Documents and Settings\Administrador\Escritorio\34506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5" descr="C:\Documents and Settings\Administrador\Escritorio\34506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827088" y="549275"/>
            <a:ext cx="7416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forest </a:t>
            </a:r>
            <a:r>
              <a:rPr lang="en-US" sz="2000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will  echo 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 laughter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bosque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resonará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más risa </a:t>
            </a:r>
          </a:p>
        </p:txBody>
      </p:sp>
      <p:pic>
        <p:nvPicPr>
          <p:cNvPr id="14" name="Picture 6" descr="C:\Documents and Settings\Administrador\Escritorio\635028-800x600-Forest-of-Dream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pic>
        <p:nvPicPr>
          <p:cNvPr id="15" name="Picture 6" descr="C:\Documents and Settings\Administrador\Escritorio\635028-800x600-Forest-of-Dream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pic>
        <p:nvPicPr>
          <p:cNvPr id="16" name="Picture 6" descr="C:\Documents and Settings\Administrador\Escritorio\635028-800x600-Forest-of-Dream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3633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357290" y="1500174"/>
            <a:ext cx="5975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there's a bustle in your hedgerow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si hay un bullicio en tu cercado</a:t>
            </a:r>
            <a:r>
              <a:rPr lang="es-E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  <a:endParaRPr lang="en-US" sz="2000" dirty="0">
              <a:solidFill>
                <a:srgbClr val="FF0000"/>
              </a:solidFill>
              <a:effectLst>
                <a:glow rad="228600">
                  <a:srgbClr val="FFFF00"/>
                </a:glow>
              </a:effectLst>
              <a:latin typeface="Lucida Calligraphy" pitchFamily="66" charset="0"/>
            </a:endParaRP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3071802" y="500042"/>
            <a:ext cx="28082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woe, woe, woe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uou, uou, uou</a:t>
            </a:r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428860" y="2357430"/>
            <a:ext cx="36734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don't be alarmed now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estés alarmándote ahora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42" grpId="0"/>
      <p:bldP spid="225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397860-800x600-Winter_Prince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071538" y="357166"/>
            <a:ext cx="72009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It's just a spring clean for the May Queen</a:t>
            </a:r>
            <a:r>
              <a:rPr lang="en-US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solo una primavera limpia para la reina de mayo</a:t>
            </a: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11043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403350" y="692150"/>
            <a:ext cx="62658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Yes, there are two paths you can go by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hay dos sendas por la que tú puedes guiarte 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3059113" y="1844675"/>
            <a:ext cx="30241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in the long run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embargo a la larga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9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128069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827088" y="620713"/>
            <a:ext cx="74168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There's still time to change the road you're on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Lucida Calligraphy" pitchFamily="66" charset="0"/>
              </a:rPr>
              <a:t>hay aún tiempo para cambiar el camino </a:t>
            </a: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6631" name="Picture 7" descr="1392200833_a5e7ed7e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8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547813" y="765175"/>
            <a:ext cx="43926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it makes me wonder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Oh, eso me hace tener curiosidad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5715008" y="785794"/>
            <a:ext cx="10795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ohh</a:t>
            </a:r>
            <a:endParaRPr lang="es-E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132118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642910" y="642918"/>
            <a:ext cx="567373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Your head is humming and it won't go</a:t>
            </a:r>
            <a:r>
              <a:rPr lang="en-US" dirty="0">
                <a:solidFill>
                  <a:srgbClr val="00FF00"/>
                </a:solidFill>
              </a:rPr>
              <a:t>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cabeza está zumbando y no funcionará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5500694" y="1571612"/>
            <a:ext cx="339248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case you don't know</a:t>
            </a:r>
            <a:r>
              <a:rPr lang="en-US" dirty="0">
                <a:solidFill>
                  <a:srgbClr val="0000FF"/>
                </a:solidFill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caso es que no sabes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00"/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8679" name="Picture 7" descr="469746106_8030fb5e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5" name="Picture 7" descr="469746106_8030fb5e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143504" y="0"/>
            <a:ext cx="51435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428728" y="714356"/>
            <a:ext cx="6337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piper's calling you to join him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que el flautista está llamándote para unirte a él</a:t>
            </a:r>
            <a:endParaRPr lang="en-US" sz="1800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3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470232-800x600-102307115.Ybc6E3A7.na0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928662" y="571480"/>
            <a:ext cx="621510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Dear lady can you hear the wind blow</a:t>
            </a:r>
            <a:r>
              <a:rPr lang="en-US" dirty="0">
                <a:solidFill>
                  <a:srgbClr val="00FF00"/>
                </a:solidFill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 dama, puedes oír el viento soplar 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2285984" y="1643050"/>
            <a:ext cx="33655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did you know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</a:rPr>
              <a:t>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sabías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3306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3306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3306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071538" y="428604"/>
            <a:ext cx="70564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Your stairway lies on the whispering wind</a:t>
            </a:r>
            <a:r>
              <a:rPr lang="en-US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dirty="0"/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tu escalera descansa sobre el susurro del viento</a:t>
            </a:r>
            <a:endParaRPr lang="en-US" sz="1800" dirty="0">
              <a:solidFill>
                <a:srgbClr val="0000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547813" y="5589588"/>
            <a:ext cx="6408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258888" y="5516563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pic>
        <p:nvPicPr>
          <p:cNvPr id="8196" name="Picture 4" descr="C:\Documents and Settings\Administrador\Escritorio\4369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C:\Documents and Settings\Administrador\Escritorio\43694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8198" name="Picture 6" descr="C:\Documents and Settings\Administrador\Escritorio\4958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6" descr="C:\Documents and Settings\Administrador\Escritorio\4958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6" descr="C:\Documents and Settings\Administrador\Escritorio\495851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9" name="Picture 7" descr="C:\Documents and Settings\Administrador\Escritorio\111115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0" name="Picture 8" descr="C:\Documents and Settings\Administrador\Escritorio\111115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8" descr="C:\Documents and Settings\Administrador\Escritorio\111115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1" name="Picture 9" descr="C:\Documents and Settings\Administrador\Escritorio\189666-800x600-Stairway-to-Heave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2" name="Picture 10" descr="C:\Documents and Settings\Administrador\Escritorio\189666-800x600-Stairway-to-Heave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4" name="Picture 12" descr="Led Zeppelin - led zeppelin-Wallpape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12" descr="Led Zeppelin - led zeppelin-Wallpape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6" name="Picture 14" descr="Led Zeppelin - led zeppelin-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4" descr="Led Zeppelin - led zeppelin-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14" descr="Led Zeppelin - led zeppelin-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8" name="Picture 16" descr="Led Zeppelin - led-zeppelin Wallpaper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16" descr="Led Zeppelin - led-zeppelin Wallpaper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16" descr="Led Zeppelin - led-zeppelin Wallpaper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10" name="Picture 18" descr="Led Zeppelin - led zeppelin-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12" name="Picture 20" descr="Led Zeppelin - led zeppelin-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20" descr="Led Zeppelin - led zeppelin-Wallpaper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92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92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8000"/>
                            </p:stCondLst>
                            <p:childTnLst>
                              <p:par>
                                <p:cTn id="60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1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0"/>
                            </p:stCondLst>
                            <p:childTnLst>
                              <p:par>
                                <p:cTn id="7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000"/>
                            </p:stCondLst>
                            <p:childTnLst>
                              <p:par>
                                <p:cTn id="80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9000"/>
                            </p:stCondLst>
                            <p:childTnLst>
                              <p:par>
                                <p:cTn id="90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6000"/>
                            </p:stCondLst>
                            <p:childTnLst>
                              <p:par>
                                <p:cTn id="100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5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5" dur="5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1753" name="Picture 9" descr="We've Come in Peace...">
            <a:hlinkClick r:id="rId3" tooltip="Click to go back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258888" y="404813"/>
            <a:ext cx="66976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chemeClr val="bg1"/>
                  </a:glow>
                </a:effectLst>
                <a:latin typeface="Lucida Calligraphy" pitchFamily="66" charset="0"/>
              </a:rPr>
              <a:t>And as we wind on down the road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chemeClr val="bg1"/>
                  </a:glo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</a:rPr>
              <a:t>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mientras se acorta el camino</a:t>
            </a:r>
            <a:endParaRPr lang="en-US" sz="1800" dirty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1331913" y="1557338"/>
            <a:ext cx="65532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Our shadows taller than our souls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nuestras sombras son más altas que nuestras almas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2683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142976" y="714356"/>
            <a:ext cx="69135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 walks a lady we all know</a:t>
            </a:r>
            <a:r>
              <a:rPr lang="es-ES" dirty="0"/>
              <a:t>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caminaba una dama que todos conocen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8303-800x600-time_for_a_tenderne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357290" y="2000240"/>
            <a:ext cx="667228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Who shines white light and wants to show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brillaba con luz blanca y deseaba mostrar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875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000232" y="1928802"/>
            <a:ext cx="53578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>How </a:t>
            </a:r>
            <a:r>
              <a:rPr lang="en-US" sz="2000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> everything  still  turns  to </a:t>
            </a: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>gol</a:t>
            </a: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d</a:t>
            </a:r>
            <a:r>
              <a:rPr lang="es-E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>Como todo aún lo volvía en oro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4527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895850" y="836613"/>
            <a:ext cx="42481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if you listen very hard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si escuchas muy fuerte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4030663" y="2205038"/>
            <a:ext cx="51133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tune will come to you at last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música vendrá a ti al final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5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249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1249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249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249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2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2498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2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285852" y="642918"/>
            <a:ext cx="66262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all are one and one is all, yeah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todos seamos uno y uno en todos, si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500033" y="1714488"/>
            <a:ext cx="471490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be a rock and not to roll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para ser una piedra y no rodar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20369-800x600-stairway_to_heaven_by_rosie311-d4ri4e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1214414" y="428604"/>
            <a:ext cx="68405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she's buying a stairway to heaven</a:t>
            </a:r>
            <a:r>
              <a:rPr lang="es-E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ella está comprando una escalera al cielo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7715272" y="6072206"/>
            <a:ext cx="10874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2837</TotalTime>
  <Words>794</Words>
  <Application>Microsoft Office PowerPoint</Application>
  <PresentationFormat>Presentación en pantalla (4:3)</PresentationFormat>
  <Paragraphs>91</Paragraphs>
  <Slides>38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227</cp:revision>
  <dcterms:created xsi:type="dcterms:W3CDTF">2007-09-04T22:06:21Z</dcterms:created>
  <dcterms:modified xsi:type="dcterms:W3CDTF">2013-02-05T22:22:35Z</dcterms:modified>
</cp:coreProperties>
</file>