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6" r:id="rId3"/>
    <p:sldId id="269" r:id="rId4"/>
    <p:sldId id="270" r:id="rId5"/>
    <p:sldId id="298" r:id="rId6"/>
    <p:sldId id="271" r:id="rId7"/>
    <p:sldId id="272" r:id="rId8"/>
    <p:sldId id="273" r:id="rId9"/>
    <p:sldId id="274" r:id="rId10"/>
    <p:sldId id="275" r:id="rId11"/>
    <p:sldId id="276" r:id="rId12"/>
    <p:sldId id="285" r:id="rId13"/>
    <p:sldId id="286" r:id="rId14"/>
    <p:sldId id="287" r:id="rId15"/>
    <p:sldId id="288" r:id="rId16"/>
    <p:sldId id="277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78" r:id="rId25"/>
    <p:sldId id="297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hF7XhDMRAp+nHZEMUVGZw" hashData="139ghHTZFq9WWboFrgJ4kupD3L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226" autoAdjust="0"/>
  </p:normalViewPr>
  <p:slideViewPr>
    <p:cSldViewPr>
      <p:cViewPr>
        <p:scale>
          <a:sx n="44" d="100"/>
          <a:sy n="44" d="100"/>
        </p:scale>
        <p:origin x="-702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C239A0-D8CF-4789-844F-A8E2E855C0C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B3FC3-FBF5-4074-B1CD-EFA81053FD1E}" type="datetimeFigureOut">
              <a:rPr lang="en-US" smtClean="0"/>
              <a:pPr/>
              <a:t>1/25/2013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1609A-3B58-45F9-9865-22ABE1F7B336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7AC9842-87AC-4416-9EEE-40A6A7FD2F0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C:\Documents and Settings\Administrador\Escritorio\fondo 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http://3.bp.blogspot.com/_RmfQGw_PAmk/S9TIjVm7d3I/AAAAAAAAGQg/39EXmQQ9_zE/s320/Los_iracund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857232"/>
            <a:ext cx="2440404" cy="2471037"/>
          </a:xfrm>
          <a:prstGeom prst="rect">
            <a:avLst/>
          </a:prstGeom>
          <a:solidFill>
            <a:srgbClr val="FF0066"/>
          </a:solidFill>
          <a:ln w="28575">
            <a:solidFill>
              <a:schemeClr val="bg1"/>
            </a:solidFill>
          </a:ln>
          <a:scene3d>
            <a:camera prst="perspectiveHeroicExtremeLeftFacing"/>
            <a:lightRig rig="threePt" dir="t"/>
          </a:scene3d>
          <a:sp3d>
            <a:bevelT w="114300" prst="hardEdge"/>
          </a:sp3d>
        </p:spPr>
      </p:pic>
      <p:pic>
        <p:nvPicPr>
          <p:cNvPr id="7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3929066"/>
            <a:ext cx="3214710" cy="2005638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  <a:sp3d>
            <a:bevelT w="114300" prst="hardEdge"/>
          </a:sp3d>
        </p:spPr>
      </p:pic>
      <p:pic>
        <p:nvPicPr>
          <p:cNvPr id="8" name="Picture 11" descr="C:\Documents and Settings\Administrador\Escritorio\Animation1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714356"/>
            <a:ext cx="2143140" cy="2807389"/>
          </a:xfrm>
          <a:prstGeom prst="rect">
            <a:avLst/>
          </a:prstGeom>
          <a:noFill/>
        </p:spPr>
      </p:pic>
      <p:sp>
        <p:nvSpPr>
          <p:cNvPr id="51" name="5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412"/>
            </a:avLst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5" name="Picture 11" descr="C:\Documents and Settings\Administrador\Escritorio\Animation1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714356"/>
            <a:ext cx="2143140" cy="2807389"/>
          </a:xfrm>
          <a:prstGeom prst="rect">
            <a:avLst/>
          </a:prstGeom>
          <a:noFill/>
        </p:spPr>
      </p:pic>
      <p:pic>
        <p:nvPicPr>
          <p:cNvPr id="56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3929066"/>
            <a:ext cx="3214710" cy="2005638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  <a:sp3d>
            <a:bevelT w="114300" prst="hardEdge"/>
          </a:sp3d>
        </p:spPr>
      </p:pic>
      <p:pic>
        <p:nvPicPr>
          <p:cNvPr id="57" name="Picture 5" descr="http://3.bp.blogspot.com/_RmfQGw_PAmk/S9TIjVm7d3I/AAAAAAAAGQg/39EXmQQ9_zE/s320/Los_iracund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857232"/>
            <a:ext cx="2440404" cy="2471037"/>
          </a:xfrm>
          <a:prstGeom prst="rect">
            <a:avLst/>
          </a:prstGeom>
          <a:solidFill>
            <a:srgbClr val="FF0066"/>
          </a:solidFill>
          <a:ln w="28575">
            <a:solidFill>
              <a:schemeClr val="bg1"/>
            </a:solidFill>
          </a:ln>
          <a:scene3d>
            <a:camera prst="perspectiveHeroicExtremeLeftFacing"/>
            <a:lightRig rig="threePt" dir="t"/>
          </a:scene3d>
          <a:sp3d>
            <a:bevelT w="114300" prst="hardEdge"/>
          </a:sp3d>
        </p:spPr>
      </p:pic>
      <p:pic>
        <p:nvPicPr>
          <p:cNvPr id="59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Picture 2" descr="http://www.iracundomania.com/images/vision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28"/>
            <a:ext cx="8501122" cy="6286544"/>
          </a:xfrm>
          <a:prstGeom prst="rect">
            <a:avLst/>
          </a:prstGeom>
          <a:noFill/>
          <a:ln cmpd="dbl">
            <a:solidFill>
              <a:schemeClr val="bg1"/>
            </a:solidFill>
          </a:ln>
        </p:spPr>
      </p:pic>
      <p:sp>
        <p:nvSpPr>
          <p:cNvPr id="67" name="66 CuadroTexto"/>
          <p:cNvSpPr txBox="1"/>
          <p:nvPr/>
        </p:nvSpPr>
        <p:spPr>
          <a:xfrm>
            <a:off x="2500298" y="5929330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8" name="67 CuadroTexto"/>
          <p:cNvSpPr txBox="1"/>
          <p:nvPr/>
        </p:nvSpPr>
        <p:spPr>
          <a:xfrm>
            <a:off x="4857752" y="3857628"/>
            <a:ext cx="3214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Uruguayo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9" name="68 CuadroTexto"/>
          <p:cNvSpPr txBox="1"/>
          <p:nvPr/>
        </p:nvSpPr>
        <p:spPr>
          <a:xfrm>
            <a:off x="4857752" y="4143380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Iracundos</a:t>
            </a:r>
            <a:endParaRPr lang="en-U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0" name="69 CuadroTexto"/>
          <p:cNvSpPr txBox="1"/>
          <p:nvPr/>
        </p:nvSpPr>
        <p:spPr>
          <a:xfrm>
            <a:off x="5000628" y="4786322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 la lluvia  que cae</a:t>
            </a:r>
            <a:endParaRPr lang="en-US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1" name="70 CuadroTexto"/>
          <p:cNvSpPr txBox="1"/>
          <p:nvPr/>
        </p:nvSpPr>
        <p:spPr>
          <a:xfrm>
            <a:off x="6143636" y="5214950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Lucida Calligraphy" pitchFamily="66" charset="0"/>
              </a:rPr>
              <a:t>1967</a:t>
            </a:r>
            <a:endParaRPr lang="en-US" sz="1400" b="1" dirty="0" smtClean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2" name="71 CuadroTexto"/>
          <p:cNvSpPr txBox="1"/>
          <p:nvPr/>
        </p:nvSpPr>
        <p:spPr>
          <a:xfrm>
            <a:off x="7572396" y="57150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72 CuadroTexto"/>
          <p:cNvSpPr txBox="1"/>
          <p:nvPr/>
        </p:nvSpPr>
        <p:spPr>
          <a:xfrm>
            <a:off x="7429520" y="59293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72330" y="5911470"/>
            <a:ext cx="460362" cy="287727"/>
          </a:xfrm>
          <a:prstGeom prst="rect">
            <a:avLst/>
          </a:prstGeom>
          <a:noFill/>
        </p:spPr>
      </p:pic>
      <p:sp>
        <p:nvSpPr>
          <p:cNvPr id="75" name="74 Rectángulo"/>
          <p:cNvSpPr/>
          <p:nvPr/>
        </p:nvSpPr>
        <p:spPr>
          <a:xfrm>
            <a:off x="3857620" y="5857892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13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build="allAtOnce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3" grpId="0"/>
      <p:bldP spid="7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Documents and Settings\Administrador\Escritorio\1002057-800x600--HOPE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57488" y="428604"/>
            <a:ext cx="5786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Bajo un monte lleno de miedo y ambiciones 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3071810"/>
            <a:ext cx="600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siempre debe haber ese algo que no muere         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27650" name="AutoShape 2" descr="http://www.desktopnexus.com/dl/inline/1002057/800x600/udvotgbmulql0dnvo3ven7v5j74f9c86058713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13500">
    <p:sndAc>
      <p:stSnd>
        <p:snd r:embed="rId2" name="los iracundos - la lluvia ca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Documents and Settings\Administrador\Escritorio\958744-1024x768-Happiness-Is-My-Hig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647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8596" y="857232"/>
            <a:ext cx="5857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Trebuchet MS" pitchFamily="34" charset="0"/>
              </a:rPr>
              <a:t>si al mirar la vida lo hacemos con optimismo</a:t>
            </a:r>
            <a:endParaRPr lang="es-ES" sz="2000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26626" name="AutoShape 2" descr="http://www.desktopnexus.com/dl/inline/756302/800x600/udvotgbmulql0dnvo3ven7v5j74f9c876268ef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6627" name="Picture 3" descr="C:\Documents and Settings\Administrador\Escritorio\756302-800x600-hop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34600" y="5572139"/>
            <a:ext cx="2952705" cy="221452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31149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214546" y="1000108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veremos que en ella hay tantos amores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Documents and Settings\Administrador\Escritorio\993776-1024x768-thumbbig-2215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86182" y="428604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mundo está cambiand</a:t>
            </a:r>
            <a:r>
              <a:rPr lang="es-ES" sz="2000" b="1" dirty="0" smtClean="0">
                <a:solidFill>
                  <a:srgbClr val="FF0000"/>
                </a:solidFill>
                <a:latin typeface="Trebuchet MS" pitchFamily="34" charset="0"/>
              </a:rPr>
              <a:t>o</a:t>
            </a:r>
            <a:r>
              <a:rPr lang="es-ES" sz="2000" b="1" dirty="0" smtClean="0">
                <a:solidFill>
                  <a:srgbClr val="00FF00"/>
                </a:solidFill>
                <a:latin typeface="Trebuchet MS" pitchFamily="34" charset="0"/>
              </a:rPr>
              <a:t> </a:t>
            </a:r>
            <a:endParaRPr lang="es-ES" sz="2000" b="1" dirty="0">
              <a:solidFill>
                <a:srgbClr val="00FF00"/>
              </a:solidFill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15008" y="1214422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cambiará más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25602" name="AutoShape 2" descr="http://www.desktopnexus.com/dl/inline/958744/800x600/udvotgbmulql0dnvo3ven7v5j74f9c8afd15a9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603" name="AutoShape 3" descr="http://www.desktopnexus.com/dl/inline/958744/1024x768/35m61nvia24lipn5c8bkpq5vf04f9c8cbdae4ba"/>
          <p:cNvSpPr>
            <a:spLocks noChangeAspect="1" noChangeArrowheads="1"/>
          </p:cNvSpPr>
          <p:nvPr/>
        </p:nvSpPr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Documents and Settings\Administrador\Escritorio\720735-1024x768-cloudy-dusk_by-onkel-dagobe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714612" y="714356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cielo se está nublando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Administrador\Escritorio\lluvia 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00042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hasta ponerse a llorar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929190" y="1643050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la lluvia caerá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dministrador\Escritorio\955976-1024x768-surreally_sere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500042"/>
            <a:ext cx="5572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Luego vendrá el sereno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Administrador\Escritorio\950865-1024x768-Ho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06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1357298"/>
            <a:ext cx="6429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Cuántas veces nos han dicho riendo tristemente 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00496" y="3000372"/>
            <a:ext cx="4786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que las esperanzas jóvenes son sueños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dministrador\Escritorio\B347Y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00042"/>
            <a:ext cx="5857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Trebuchet MS" pitchFamily="34" charset="0"/>
              </a:rPr>
              <a:t>muchos, de luchar están cansados </a:t>
            </a:r>
            <a:endParaRPr lang="en-US" sz="2000" b="1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1472" y="2143116"/>
            <a:ext cx="6786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Trebuchet MS" pitchFamily="34" charset="0"/>
              </a:rPr>
              <a:t>y no creen no hacer nada de lo bueno de este mundo</a:t>
            </a:r>
            <a:endParaRPr lang="en-US" sz="2000" b="1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Documents and Settings\Administrador\Escritorio\181941-1024x768-war-of-the-worlds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3" y="0"/>
            <a:ext cx="914296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429256" y="642918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latin typeface="Trebuchet MS" pitchFamily="34" charset="0"/>
              </a:rPr>
              <a:t>El mundo está cambiando </a:t>
            </a:r>
            <a:endParaRPr lang="es-ES" sz="2000" b="1" dirty="0">
              <a:solidFill>
                <a:srgbClr val="00FF00"/>
              </a:solidFill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000760" y="1643050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latin typeface="Trebuchet MS" pitchFamily="34" charset="0"/>
              </a:rPr>
              <a:t>y cambiará más</a:t>
            </a:r>
            <a:endParaRPr lang="en-US" sz="2000" b="1" dirty="0">
              <a:solidFill>
                <a:srgbClr val="00FF00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0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697578-1024x768-under-the-cloudy-clou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28926" y="785794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cielo se está nublando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C:\Documents and Settings\Administrador\Escritorio\lluvia 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572560" cy="605812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1142984"/>
            <a:ext cx="4786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hasta ponerse a llorar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643174" y="2571744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la lluvia caerá</a:t>
            </a:r>
          </a:p>
        </p:txBody>
      </p:sp>
      <p:cxnSp>
        <p:nvCxnSpPr>
          <p:cNvPr id="9" name="8 Conector recto"/>
          <p:cNvCxnSpPr/>
          <p:nvPr/>
        </p:nvCxnSpPr>
        <p:spPr>
          <a:xfrm>
            <a:off x="285720" y="357166"/>
            <a:ext cx="8572560" cy="7143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 rot="5400000">
            <a:off x="-2714676" y="3429000"/>
            <a:ext cx="6000792" cy="15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285720" y="6429396"/>
            <a:ext cx="8572560" cy="7143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 rot="5400000" flipH="1" flipV="1">
            <a:off x="5893603" y="3393281"/>
            <a:ext cx="5929354" cy="15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350570-1024x768-1680x1050_Norwa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571480"/>
            <a:ext cx="5572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Luego vendrá el sereno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lluvia 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785794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la lluvia caerá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143372" y="2428868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Luego vendrá el sereno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Mis documentos\382487-1024x768-062ho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1714488"/>
            <a:ext cx="6429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Trebuchet MS" pitchFamily="34" charset="0"/>
              </a:rPr>
              <a:t>Cuántas veces nos han dicho riendo tristemente </a:t>
            </a:r>
            <a:endParaRPr lang="en-US" sz="2000" b="1" dirty="0" smtClean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85918" y="3143248"/>
            <a:ext cx="650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que las esperanzas jóvenes son sueños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0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Mis documentos\cansa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396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642918"/>
            <a:ext cx="4929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tantos, de luchar están cansados 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00232" y="1857364"/>
            <a:ext cx="6786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no creen no hacer nada de lo bueno de este mundo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661651-1024x768-Seeing-The-Wor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2928934"/>
            <a:ext cx="4786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mundo está cambiando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00430" y="3929066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cambiará más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814874-1024x768-dark_sk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00364" y="642918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cielo se está nublando </a:t>
            </a: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lluvia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642918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hasta ponerse a llorar 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00430" y="178592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la lluvia caerá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Administrador\Mis documentos\737443-1024x768-1310375124-8TTA6U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785794"/>
            <a:ext cx="5572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Luego vendrá el sereno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357686" y="0"/>
            <a:ext cx="500066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1" descr="C:\Documents and Settings\Administrador\Mis documentos\lluvia 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357166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la lluvia caerá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Documents and Settings\Administrador\Mis documentos\ros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54"/>
          </a:xfrm>
          <a:prstGeom prst="rect">
            <a:avLst/>
          </a:prstGeom>
          <a:noFill/>
        </p:spPr>
      </p:pic>
      <p:pic>
        <p:nvPicPr>
          <p:cNvPr id="18434" name="Picture 2" descr="C:\Documents and Settings\Administrador\Escritorio\los-iracund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0"/>
            <a:ext cx="8143900" cy="690900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CuadroTexto"/>
          <p:cNvSpPr txBox="1"/>
          <p:nvPr/>
        </p:nvSpPr>
        <p:spPr>
          <a:xfrm>
            <a:off x="3643306" y="3071810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la lluvia caerá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928794" y="1571612"/>
            <a:ext cx="2714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Luego vendrá el sereno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858016" y="6000768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300"/>
                            </p:stCondLst>
                            <p:childTnLst>
                              <p:par>
                                <p:cTn id="19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latin typeface="Trebuchet MS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1280</TotalTime>
  <Words>266</Words>
  <Application>Microsoft Office PowerPoint</Application>
  <PresentationFormat>Presentación en pantalla (4:3)</PresentationFormat>
  <Paragraphs>72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133</cp:revision>
  <dcterms:created xsi:type="dcterms:W3CDTF">2012-04-28T21:49:59Z</dcterms:created>
  <dcterms:modified xsi:type="dcterms:W3CDTF">2013-01-25T19:37:53Z</dcterms:modified>
</cp:coreProperties>
</file>