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sldIdLst>
    <p:sldId id="257" r:id="rId5"/>
    <p:sldId id="258" r:id="rId6"/>
    <p:sldId id="259" r:id="rId7"/>
    <p:sldId id="260" r:id="rId8"/>
    <p:sldId id="261" r:id="rId9"/>
    <p:sldId id="282" r:id="rId10"/>
    <p:sldId id="264" r:id="rId11"/>
    <p:sldId id="265" r:id="rId12"/>
    <p:sldId id="276" r:id="rId13"/>
    <p:sldId id="277" r:id="rId14"/>
    <p:sldId id="266" r:id="rId15"/>
    <p:sldId id="267" r:id="rId16"/>
    <p:sldId id="278" r:id="rId17"/>
    <p:sldId id="279" r:id="rId18"/>
    <p:sldId id="280" r:id="rId19"/>
    <p:sldId id="281" r:id="rId20"/>
    <p:sldId id="268" r:id="rId21"/>
    <p:sldId id="283" r:id="rId22"/>
    <p:sldId id="284" r:id="rId23"/>
    <p:sldId id="285" r:id="rId24"/>
    <p:sldId id="289" r:id="rId25"/>
    <p:sldId id="290" r:id="rId26"/>
    <p:sldId id="287" r:id="rId27"/>
    <p:sldId id="288" r:id="rId28"/>
    <p:sldId id="291" r:id="rId29"/>
    <p:sldId id="292" r:id="rId30"/>
    <p:sldId id="299" r:id="rId31"/>
    <p:sldId id="293" r:id="rId32"/>
    <p:sldId id="294" r:id="rId33"/>
    <p:sldId id="295" r:id="rId34"/>
    <p:sldId id="301" r:id="rId35"/>
    <p:sldId id="302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RRwYhd3Hgf+BD/it3L9BA" hashData="U9l0FrlxEl732Nc0mvjAsJzea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476" autoAdjust="0"/>
  </p:normalViewPr>
  <p:slideViewPr>
    <p:cSldViewPr>
      <p:cViewPr varScale="1">
        <p:scale>
          <a:sx n="45" d="100"/>
          <a:sy n="45" d="100"/>
        </p:scale>
        <p:origin x="-11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E:\IMAGES.JPG\ACC_DING\BURSTS\A_DBR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533400" y="1066800"/>
            <a:ext cx="8001000" cy="4953000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A8C9408-92AA-49B9-85E9-7DA80C65FA9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4FDA7-073E-4B9A-B17F-AEE2F14B394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6F2415-55D5-43E6-868F-F85684972F3A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C8C287-544D-4E2F-AED0-DAB15D4C0D3B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B0666-D4AE-40AB-8601-DEDDC3E8114C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56A7C-EE4C-4A6F-99BC-1796C31C57A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C6814-9522-4298-90A4-08A894EB62F0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9AABF-0BEC-44EB-8E4E-82E6B942DD4C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69471-EB0F-4783-B0DA-26F46B51962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3ACD0-980C-4918-9EC3-64F37C3B7776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FA439-B6B5-4AD0-93A7-ADA72C9A684D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WINDOWS\DESKTOP\dea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"/>
            <a:ext cx="7772400" cy="3200400"/>
          </a:xfrm>
        </p:spPr>
        <p:txBody>
          <a:bodyPr/>
          <a:lstStyle>
            <a:lvl1pPr algn="l">
              <a:defRPr sz="8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181600"/>
            <a:ext cx="6400800" cy="609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5C2893-A8D0-4260-8082-AA69D6E8BA17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AB1C8-3F0D-4954-8CE7-A2F748F2485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9E8A3B-7C7D-4428-9562-431522D3CCA1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FDFE9-FAC7-41E0-801C-426855D9BAE9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649DB-FFA8-47CE-AB8D-9DF2E0533D6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19A62-F3AE-4384-BF78-361F46E2B0B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A2685-9001-46B7-9AC9-EE03E8DE66E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436C1D-4AED-4B32-9481-D097349E052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44776-C056-4E90-9359-37527A9CE4EC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2647F7-93D3-4128-A874-5C8A25803C01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473B7-A2B9-40D1-BC4C-11228F1C0922}" type="slidenum">
              <a:rPr lang="en-US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261FB-2BC6-4C55-A579-750E39D223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5F42B-F144-4CBD-BA5C-314308E8FB71}" type="datetimeFigureOut">
              <a:rPr lang="en-US" smtClean="0"/>
              <a:pPr/>
              <a:t>10/9/2012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2B9D-18A0-4279-9B2C-5FB793EB72C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IMAGES.JPG\ACC_DING\BURSTS\A_DBR00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609600" y="533400"/>
            <a:ext cx="8001000" cy="5638800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/>
            </a:lvl1pPr>
          </a:lstStyle>
          <a:p>
            <a:fld id="{F8859231-06F9-4C20-B613-BC89125E607D}" type="slidenum">
              <a:rPr lang="en-US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WINDOWS\DESKTOP\death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fld id="{C2E00BAD-6740-4E75-9E57-59584236CBBC}" type="slidenum">
              <a:rPr lang="en-US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ill Sans M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6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F452A3-619F-4ABF-9C3E-5A82F05970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8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" name="Picture 2" descr="http://fc09.deviantart.net/fs71/i/2010/018/e/6/Eric_Clapton_wallpaper_by_UltraShi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2" name="Picture 1" descr="C:\Documents and Settings\Administrador\Escritorio\2_754_8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643702" y="5786454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643702" y="285728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Eric      Clapton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000364" y="285728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Ginger            Baker     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357158" y="857232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Jack                      Bruce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14348" y="5786454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71472" y="6000768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5929330"/>
            <a:ext cx="460362" cy="287727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2928926" y="450057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Tema musical: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Layla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3929058" y="4857760"/>
            <a:ext cx="121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072198" y="2143116"/>
            <a:ext cx="235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Cantautor Británico</a:t>
            </a:r>
            <a:endParaRPr lang="en-U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23000">
    <p:checker/>
    <p:sndAc>
      <p:stSnd>
        <p:snd r:embed="rId2" name="eric clapton - lay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5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20" grpId="0"/>
      <p:bldP spid="21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010143-1024x768-2_20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642918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What'll you do when you get lonely    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harás cuando tú llegues a estar sola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928934"/>
            <a:ext cx="46434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nobody's waiting by your side?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¿Y nadie esté esperando a tu lado?      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47807-1024x768-3d_r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571480"/>
            <a:ext cx="70009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You've been running and hiding much too long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has estado corriendo y escondiéndote durante mucho tiempo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71736" y="2000240"/>
            <a:ext cx="54292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know it's just your foolish pride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sabes que es por tu estúpido orgullo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57148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357422" y="57148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you've got me on my knees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me tienes de rodillas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28794" y="271462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786050" y="2714620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I'm begging, darling please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 estoy suplicando  querida por favor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 descr="C:\Documents and Settings\Administrador\Escritorio\rds144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57771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1071546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428992" y="2214554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darling won't you ease my worried mind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 no tranquilizarás mi preocupada mente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dministrador\Escritorio\374168-1024x768-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00166" y="857232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 tried to give you consolation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intenté darte consuelo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14678" y="2571744"/>
            <a:ext cx="52864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When your old man had let you down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cuando tu hombre te había fallado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283706-1024x768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642918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Like a fool, I fell in love with you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como un tonto, caí enamorado de ti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259043-1024x768-lonely-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2714620"/>
            <a:ext cx="57150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Turned my whole world upside down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volteando mi mundo entero al revés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COPI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92867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14546" y="92867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you've got me on my knees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me tienes de rodillas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928794" y="2500306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643174" y="2500306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I'm begging, darling please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 estoy suplicando  querida por favor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0700502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86380" y="428604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86116" y="1428736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darling won't you ease my worried mind?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 no tranquilizarás mi preocupada mente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396366-1024x768-Becoming-insan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642918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Let's make the best of the situation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arreglemos la  situación de la mejor manera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71670" y="2285992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Before I finally go insane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antes que finalmente yo enloquezca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463121-1024x768-Sad-alone-sawyer-and-juliet-12326795-800-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571480"/>
            <a:ext cx="66437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Please don't say we'll never find a way      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por favor, no digas que nunca encontraremos una solución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57554" y="2714620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tell me all my love's in vain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me digas que todo mi amor es en vano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3319" name="Picture 7" descr="animated gifs of broken heart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786190"/>
            <a:ext cx="857256" cy="8572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copi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92867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357422" y="92867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you've got me on my knees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me tienes de rodillas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271462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786050" y="2714620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I'm begging, darling please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 estoy suplicando  querida por favor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is098r4q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693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57148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643174" y="571480"/>
            <a:ext cx="56436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darling won't you ease my worried mind?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 no tranquilizarás mi preocupada mente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33CC">
                  <a:gamma/>
                  <a:shade val="46275"/>
                  <a:invGamma/>
                </a:srgbClr>
              </a:gs>
              <a:gs pos="50000">
                <a:srgbClr val="0033CC"/>
              </a:gs>
              <a:gs pos="100000">
                <a:srgbClr val="0033CC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" name="Picture 10" descr="Man begging for forgiveness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5453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928670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500662" y="92867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you've got me on my knees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me tienes de rodillas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43306" y="3214686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357654" y="3214686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I'm begging, darling please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 estoy suplicando  querida por favor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ME3F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428604"/>
            <a:ext cx="12144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Layla,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Layla.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71736" y="428604"/>
            <a:ext cx="54292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darling won't you ease my worried mind?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¿ no tranquilizarás mi preocupada mente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?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429520" y="6143644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istrador\Escritorio\1092051-1024x768-Love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092051-1024x768-Love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092051-1024x768-Love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092051-1024x768-Love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092051-1024x768-Love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Copia de 572868-1024x768-love-picture-blue-pigeons-Darco-TT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542937-800x600-love-kiss-love-romance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http://www.desktopnexus.com/dl/inline/884948/1024x768/a97pu7j0mjupkj9lh7l9e54sa54ffc87c66551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5124" name="Picture 4" descr="C:\Documents and Settings\Administrador\Escritorio\1024313-1024x768-music-of-love.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1024313-1024x768-music-of-love.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C:\Documents and Settings\Administrador\Escritorio\1024313-1024x768-music-of-love.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Escritorio\1024313-1024x768-music-of-love.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1024313-1024x768-music-of-love.ch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Eric Clapton\eric_clapton_wallpaper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Picture 1" descr="C:\Documents and Settings\Administrador\Escritorio\Eric Clapton\eric_clapton_wallpaper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Eric Clapton\eric_clapton_wallpaper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Eric Clapton\eric_clapton_wallpaper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Eric Clapton\eric_clapton_wallpaper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Eric Clapton\eric-clapto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Eric Clapton\eric-clapto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Documents and Settings\Administrador\Escritorio\Eric Clapton\eric-clapto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786314" y="357166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  Clapton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571604" y="35716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 Lennon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28596" y="3643314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Julian              Lennon</a:t>
            </a:r>
          </a:p>
        </p:txBody>
      </p:sp>
    </p:spTree>
  </p:cSld>
  <p:clrMapOvr>
    <a:masterClrMapping/>
  </p:clrMapOvr>
  <p:transition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istrador\Escritorio\Eric Clapton\clapton y harri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Documents and Settings\Administrador\Escritorio\Eric Clapton\clapton y harri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Eric Clapton\clapton y harri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Eric Clapton\clapton y harri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Eric Clapton\clapton y harri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428604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  Clapton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000892" y="285728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George                Harrison       </a:t>
            </a: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Eric Clapton\eric clapto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  <p:pic>
        <p:nvPicPr>
          <p:cNvPr id="3" name="Picture 1" descr="C:\Documents and Settings\Administrador\Escritorio\Eric Clapton\eric clapto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Eric Clapton\eric clapto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84" y="0"/>
            <a:ext cx="915578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285728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  Clapton</a:t>
            </a:r>
          </a:p>
        </p:txBody>
      </p:sp>
    </p:spTree>
  </p:cSld>
  <p:clrMapOvr>
    <a:masterClrMapping/>
  </p:clrMapOvr>
  <p:transition spd="slow" advClick="0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8" dur="184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9" dur="1845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0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1" dur="1845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2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428596" y="428604"/>
            <a:ext cx="8259769" cy="6082330"/>
            <a:chOff x="428596" y="428604"/>
            <a:chExt cx="8259769" cy="6082330"/>
          </a:xfrm>
        </p:grpSpPr>
        <p:pic>
          <p:nvPicPr>
            <p:cNvPr id="2" name="Picture 1" descr="C:\Documents and Settings\Administrador\Escritorio\Eric Clapton\Brian-Jones-Yoko-Ono-Roger-Daltrey-Julian-Lennon-andEric-Clapton-and-John-Lennon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8596" y="428604"/>
              <a:ext cx="4014698" cy="3643338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  <p:pic>
          <p:nvPicPr>
            <p:cNvPr id="3" name="Picture 3" descr="C:\Documents and Settings\Administrador\Escritorio\Eric Clapton\Clapton y BB kin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7752" y="2571744"/>
              <a:ext cx="3830613" cy="3939190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</p:grpSp>
      <p:pic>
        <p:nvPicPr>
          <p:cNvPr id="5" name="Picture 1" descr="C:\Documents and Settings\Administrador\Escritorio\Eric Clapton\Brian-Jones-Yoko-Ono-Roger-Daltrey-Julian-Lennon-andEric-Clapton-and-John-Len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4014698" cy="3643338"/>
          </a:xfrm>
          <a:prstGeom prst="rect">
            <a:avLst/>
          </a:prstGeom>
          <a:noFill/>
          <a:ln w="44450">
            <a:solidFill>
              <a:srgbClr val="FFC000"/>
            </a:solidFill>
          </a:ln>
        </p:spPr>
      </p:pic>
      <p:grpSp>
        <p:nvGrpSpPr>
          <p:cNvPr id="6" name="5 Grupo"/>
          <p:cNvGrpSpPr/>
          <p:nvPr/>
        </p:nvGrpSpPr>
        <p:grpSpPr>
          <a:xfrm>
            <a:off x="428596" y="428604"/>
            <a:ext cx="8259769" cy="6082330"/>
            <a:chOff x="428596" y="500042"/>
            <a:chExt cx="8259769" cy="6082330"/>
          </a:xfrm>
        </p:grpSpPr>
        <p:pic>
          <p:nvPicPr>
            <p:cNvPr id="7" name="Picture 1" descr="C:\Documents and Settings\Administrador\Escritorio\Eric Clapton\Brian-Jones-Yoko-Ono-Roger-Daltrey-Julian-Lennon-andEric-Clapton-and-John-Lennon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8596" y="500042"/>
              <a:ext cx="4014698" cy="3643338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  <p:pic>
          <p:nvPicPr>
            <p:cNvPr id="8" name="Picture 3" descr="C:\Documents and Settings\Administrador\Escritorio\Eric Clapton\Clapton y BB kin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7752" y="2643182"/>
              <a:ext cx="3830613" cy="3939190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</p:grpSp>
      <p:pic>
        <p:nvPicPr>
          <p:cNvPr id="10" name="Picture 1" descr="C:\Documents and Settings\Administrador\Escritorio\Eric Clapton\Brian-Jones-Yoko-Ono-Roger-Daltrey-Julian-Lennon-andEric-Clapton-and-John-Len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4014698" cy="3643338"/>
          </a:xfrm>
          <a:prstGeom prst="rect">
            <a:avLst/>
          </a:prstGeom>
          <a:noFill/>
          <a:ln w="44450">
            <a:solidFill>
              <a:srgbClr val="FFC000"/>
            </a:solidFill>
          </a:ln>
        </p:spPr>
      </p:pic>
      <p:grpSp>
        <p:nvGrpSpPr>
          <p:cNvPr id="11" name="10 Grupo"/>
          <p:cNvGrpSpPr/>
          <p:nvPr/>
        </p:nvGrpSpPr>
        <p:grpSpPr>
          <a:xfrm>
            <a:off x="428596" y="428604"/>
            <a:ext cx="8259769" cy="6082330"/>
            <a:chOff x="428596" y="500042"/>
            <a:chExt cx="8259769" cy="6082330"/>
          </a:xfrm>
        </p:grpSpPr>
        <p:pic>
          <p:nvPicPr>
            <p:cNvPr id="12" name="Picture 1" descr="C:\Documents and Settings\Administrador\Escritorio\Eric Clapton\Brian-Jones-Yoko-Ono-Roger-Daltrey-Julian-Lennon-andEric-Clapton-and-John-Lennon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8596" y="500042"/>
              <a:ext cx="4014698" cy="3643338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  <p:pic>
          <p:nvPicPr>
            <p:cNvPr id="13" name="Picture 3" descr="C:\Documents and Settings\Administrador\Escritorio\Eric Clapton\Clapton y BB kin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57752" y="2643182"/>
              <a:ext cx="3830613" cy="3939190"/>
            </a:xfrm>
            <a:prstGeom prst="rect">
              <a:avLst/>
            </a:prstGeom>
            <a:noFill/>
            <a:ln w="44450">
              <a:solidFill>
                <a:srgbClr val="FFC000"/>
              </a:solidFill>
            </a:ln>
          </p:spPr>
        </p:pic>
      </p:grpSp>
      <p:pic>
        <p:nvPicPr>
          <p:cNvPr id="14" name="Picture 1" descr="C:\Documents and Settings\Administrador\Escritorio\Eric Clapton\Brian-Jones-Yoko-Ono-Roger-Daltrey-Julian-Lennon-andEric-Clapton-and-John-Len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4014698" cy="3643338"/>
          </a:xfrm>
          <a:prstGeom prst="rect">
            <a:avLst/>
          </a:prstGeom>
          <a:noFill/>
          <a:ln w="44450">
            <a:solidFill>
              <a:srgbClr val="FFC000"/>
            </a:solidFill>
          </a:ln>
        </p:spPr>
      </p:pic>
      <p:pic>
        <p:nvPicPr>
          <p:cNvPr id="15" name="Picture 3" descr="C:\Documents and Settings\Administrador\Escritorio\Eric Clapton\Clapton y BB k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571744"/>
            <a:ext cx="3830613" cy="3939190"/>
          </a:xfrm>
          <a:prstGeom prst="rect">
            <a:avLst/>
          </a:prstGeom>
          <a:noFill/>
          <a:ln w="44450">
            <a:solidFill>
              <a:srgbClr val="FFC000"/>
            </a:solidFill>
          </a:ln>
        </p:spPr>
      </p:pic>
      <p:sp>
        <p:nvSpPr>
          <p:cNvPr id="16" name="15 CuadroTexto"/>
          <p:cNvSpPr txBox="1"/>
          <p:nvPr/>
        </p:nvSpPr>
        <p:spPr>
          <a:xfrm>
            <a:off x="2500298" y="714356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John Lennon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500430" y="78579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Eric    Clapton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28596" y="50004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Brian   Jones   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714480" y="42860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Roger Daltrey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786710" y="257174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Eric    Clapton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286380" y="2714620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B.B. King</a:t>
            </a:r>
            <a:endParaRPr lang="en-US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3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istrador\Escritorio\Eric Clapton\cream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Eric Clapton\cream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4" descr="C:\Documents and Settings\Administrador\Escritorio\Eric Clapton\cream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Escritorio\Eric Clapton\cream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429256" y="114298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Eric      Clapton</a:t>
            </a:r>
            <a:endParaRPr lang="en-U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357686" y="642918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Ginger            Baker      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1857356" y="1214422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Jack                      Bruce</a:t>
            </a:r>
            <a:endParaRPr lang="en-U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143504" y="0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Inglés Cream   1966-1968</a:t>
            </a:r>
          </a:p>
        </p:txBody>
      </p:sp>
    </p:spTree>
  </p:cSld>
  <p:clrMapOvr>
    <a:masterClrMapping/>
  </p:clrMapOvr>
  <p:transition spd="slow" advClick="0" advTm="3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istrador\Escritorio\Eric Clapton\tumblr_lzvsn2q3ap1qe5k65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9142" y="3500438"/>
            <a:ext cx="4464857" cy="33575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 descr="C:\Documents and Settings\Administrador\Escritorio\Eric Clapton\tumblr_lzvsn2q3ap1qe5k65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68"/>
            <a:ext cx="9144000" cy="6876268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Eric Clapton\tumblr_lzvsn2q3ap1qe5k65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970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Eric Clapton\tumblr_lzvsn2q3ap1qe5k65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92" y="0"/>
            <a:ext cx="9119708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14348" y="714356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Eric      Clapton</a:t>
            </a:r>
            <a:endParaRPr lang="en-U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143372" y="500042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John Lennon</a:t>
            </a:r>
            <a:endParaRPr lang="en-U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143768" y="714356"/>
            <a:ext cx="11430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Keith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</a:t>
            </a:r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Richards</a:t>
            </a:r>
          </a:p>
        </p:txBody>
      </p:sp>
    </p:spTree>
  </p:cSld>
  <p:clrMapOvr>
    <a:masterClrMapping/>
  </p:clrMapOvr>
  <p:transition spd="slow" advClick="0" advTm="2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986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Eric Clapton\ericclap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500"/>
                            </p:stCondLst>
                            <p:childTnLst>
                              <p:par>
                                <p:cTn id="39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642910" y="500042"/>
            <a:ext cx="8143932" cy="5857916"/>
            <a:chOff x="642910" y="500042"/>
            <a:chExt cx="8143932" cy="5857916"/>
          </a:xfrm>
        </p:grpSpPr>
        <p:sp>
          <p:nvSpPr>
            <p:cNvPr id="3" name="2 Elipse"/>
            <p:cNvSpPr/>
            <p:nvPr/>
          </p:nvSpPr>
          <p:spPr>
            <a:xfrm>
              <a:off x="642910" y="500042"/>
              <a:ext cx="3929090" cy="2714644"/>
            </a:xfrm>
            <a:prstGeom prst="ellipse">
              <a:avLst/>
            </a:prstGeom>
            <a:blipFill>
              <a:blip r:embed="rId2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" name="3 Elipse"/>
            <p:cNvSpPr/>
            <p:nvPr/>
          </p:nvSpPr>
          <p:spPr>
            <a:xfrm>
              <a:off x="4857752" y="500042"/>
              <a:ext cx="3929090" cy="2714644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4 Elipse"/>
            <p:cNvSpPr/>
            <p:nvPr/>
          </p:nvSpPr>
          <p:spPr>
            <a:xfrm>
              <a:off x="642910" y="3643314"/>
              <a:ext cx="3929090" cy="2714644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5 Elipse"/>
            <p:cNvSpPr/>
            <p:nvPr/>
          </p:nvSpPr>
          <p:spPr>
            <a:xfrm>
              <a:off x="4857752" y="3643314"/>
              <a:ext cx="3929090" cy="2714644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range Vortex">
  <a:themeElements>
    <a:clrScheme name="Tema de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ctr">
          <a:defRPr sz="1200"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defRPr>
        </a:defPPr>
      </a:lstStyle>
    </a:tx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Nebula">
  <a:themeElements>
    <a:clrScheme name="Tema de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e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488</Words>
  <Application>Microsoft Office PowerPoint</Application>
  <PresentationFormat>Presentación en pantalla (4:3)</PresentationFormat>
  <Paragraphs>106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Tema de Office</vt:lpstr>
      <vt:lpstr>Orange Vortex</vt:lpstr>
      <vt:lpstr>Nebula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191</cp:revision>
  <dcterms:created xsi:type="dcterms:W3CDTF">2012-05-06T20:34:16Z</dcterms:created>
  <dcterms:modified xsi:type="dcterms:W3CDTF">2012-10-10T00:27:59Z</dcterms:modified>
</cp:coreProperties>
</file>