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94" r:id="rId4"/>
    <p:sldId id="293" r:id="rId5"/>
    <p:sldId id="292" r:id="rId6"/>
    <p:sldId id="291" r:id="rId7"/>
    <p:sldId id="290" r:id="rId8"/>
    <p:sldId id="296" r:id="rId9"/>
    <p:sldId id="272" r:id="rId10"/>
    <p:sldId id="299" r:id="rId11"/>
    <p:sldId id="300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TwIfxzJriKFcDQLYBvvEA" hashData="5dsqJwhLXu7x8CHVW+tv6cbqh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FF00FF"/>
    <a:srgbClr val="FFFFFF"/>
    <a:srgbClr val="C82308"/>
    <a:srgbClr val="660033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934D147-6C3B-4605-9CBD-876DF1E6874A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BD754DE-DCF5-4667-A7A1-7E620CA3C9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BC92F-43C1-4CBE-8F4B-A16261627C3C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7B679-ED3B-4283-B93D-0AA2800DC9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DBF02-BE24-4C89-B264-ACEE3B0F90EB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18849-A556-43BA-8D13-87A7EB37FC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972F5-05C1-43AE-AA91-97B7FB988391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A868F-0A7D-4714-BFEB-45BE9C0009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813E0-3768-4C56-87AA-747110548317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5FA9E-2065-4FF9-90CC-04D2B84444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614C4-D782-4434-A6DB-BA2B058EED0C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21666-2E3D-46DA-B3EB-B7F7A5728E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D4D9B-89F2-4602-B37B-D8909C34AC39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A661C-440B-4DBE-9B00-D2141DC17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EF5EE-7B9A-4636-B1A9-9ED71B7B3AF8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B8392-F28D-443B-9086-38EDC063AA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B1D82-5AB3-4006-8050-05659D979F91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9A6E9-59F0-4A9F-8CBA-93DC3EBA7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E3554-03AB-4345-9C86-300B2B1F8848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D7644-E02F-4F75-9D70-823C08661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9D6EE-AFF2-446A-B23E-1B2EC158E191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98D3F-30BC-4122-AB40-8B16637A5A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A0EC8-BEF7-411D-A951-3DFD027862DB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ACD39-8513-46C7-A116-C406BAA444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399D8-FE1B-40D3-81D9-82030A0F89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6FA114B-7A82-41D9-9F09-120A5A016908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5F67F1-898C-4FA1-8DD4-06B0F27B13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F5D330-B59D-420E-A41B-E872A065CC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gif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685800" y="785813"/>
            <a:ext cx="7772400" cy="2814637"/>
          </a:xfrm>
        </p:spPr>
        <p:txBody>
          <a:bodyPr/>
          <a:lstStyle/>
          <a:p>
            <a:pPr eaLnBrk="1" hangingPunct="1"/>
            <a:r>
              <a:rPr lang="es-ES" sz="8000" smtClean="0">
                <a:solidFill>
                  <a:schemeClr val="bg1"/>
                </a:solidFill>
                <a:latin typeface="Arial Black" pitchFamily="34" charset="0"/>
              </a:rPr>
              <a:t>Era una linda flor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71750" y="4214813"/>
            <a:ext cx="3929063" cy="714375"/>
          </a:xfrm>
        </p:spPr>
        <p:txBody>
          <a:bodyPr/>
          <a:lstStyle/>
          <a:p>
            <a:pPr eaLnBrk="1" hangingPunct="1"/>
            <a:r>
              <a:rPr lang="es-ES" sz="4000" smtClean="0">
                <a:solidFill>
                  <a:schemeClr val="bg1"/>
                </a:solidFill>
                <a:latin typeface="Arial Black" pitchFamily="34" charset="0"/>
              </a:rPr>
              <a:t>ADAMO</a:t>
            </a:r>
          </a:p>
        </p:txBody>
      </p:sp>
      <p:sp>
        <p:nvSpPr>
          <p:cNvPr id="2052" name="3 Marcador de pie de página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000" smtClean="0">
                <a:solidFill>
                  <a:schemeClr val="bg1"/>
                </a:solidFill>
                <a:latin typeface="Arial Black" pitchFamily="34" charset="0"/>
              </a:rPr>
              <a:t>Automática</a:t>
            </a:r>
          </a:p>
        </p:txBody>
      </p:sp>
    </p:spTree>
  </p:cSld>
  <p:clrMapOvr>
    <a:masterClrMapping/>
  </p:clrMapOvr>
  <p:transition advTm="4000">
    <p:sndAc>
      <p:stSnd>
        <p:snd r:embed="rId2" name="20- Era Una Linda F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amor%2Bpasion%2Bpareja%2Bbeso%2Benamorados%2Bdia+de+los+enamorad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055727317_2df2a42e8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57188" y="928688"/>
            <a:ext cx="7429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Sin un adiós se fue un buen día, 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1571625"/>
            <a:ext cx="7072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sin yo saber que me quería,</a:t>
            </a:r>
            <a:endParaRPr lang="es-ES">
              <a:solidFill>
                <a:schemeClr val="bg1"/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57188" y="2143125"/>
            <a:ext cx="7358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si fue temor, decirlo no puedo, 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57188" y="2928938"/>
            <a:ext cx="8501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si a nuestro amor... le tuvo miedo. </a:t>
            </a:r>
            <a:endParaRPr lang="es-ES" sz="320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xit" presetSubtype="10" fill="hold" nodeType="click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si-es-el-am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3.bp.blogspot.com/_Qq7t14S5huo/SHx-s_bdBVI/AAAAAAAAACU/4WtNhZMCAkM/s400/rosas+roj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57188" y="1214438"/>
            <a:ext cx="5286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9900"/>
                </a:solidFill>
                <a:latin typeface="Arial Black" pitchFamily="34" charset="0"/>
                <a:cs typeface="Arial" charset="0"/>
              </a:rPr>
              <a:t>Era una linda flor, </a:t>
            </a:r>
            <a:endParaRPr lang="es-ES" sz="3200">
              <a:solidFill>
                <a:srgbClr val="FF9900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1857375"/>
            <a:ext cx="6072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9900"/>
                </a:solidFill>
                <a:latin typeface="Arial Black" pitchFamily="34" charset="0"/>
                <a:cs typeface="Arial" charset="0"/>
              </a:rPr>
              <a:t>me atormenta pensar, </a:t>
            </a:r>
            <a:endParaRPr lang="es-ES" sz="3200">
              <a:solidFill>
                <a:srgbClr val="FF9900"/>
              </a:soli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57188" y="2571750"/>
            <a:ext cx="57356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9900"/>
                </a:solidFill>
                <a:latin typeface="Arial Black" pitchFamily="34" charset="0"/>
                <a:cs typeface="Arial" charset="0"/>
              </a:rPr>
              <a:t>que pudo ser su amor,</a:t>
            </a:r>
            <a:r>
              <a:rPr lang="es-ES">
                <a:solidFill>
                  <a:srgbClr val="FF9900"/>
                </a:solidFill>
                <a:latin typeface="Arial Black" pitchFamily="34" charset="0"/>
                <a:cs typeface="Arial" charset="0"/>
              </a:rPr>
              <a:t> </a:t>
            </a:r>
            <a:endParaRPr lang="es-ES">
              <a:solidFill>
                <a:srgbClr val="FF9900"/>
              </a:solidFill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57188" y="3244850"/>
            <a:ext cx="57261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9900"/>
                </a:solidFill>
                <a:latin typeface="Arial Black" pitchFamily="34" charset="0"/>
                <a:cs typeface="Arial" charset="0"/>
              </a:rPr>
              <a:t>el que soñé encontrar. </a:t>
            </a:r>
            <a:endParaRPr lang="es-ES" sz="320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nodeType="clickEffect">
                                  <p:stCondLst>
                                    <p:cond delay="2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pareja%20coraz%C3%B3n%20music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www.absolutbcn.com/wp-content/uploads/2009/04/rosas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57188" y="1214438"/>
            <a:ext cx="7215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Fue un ave que al pasar, </a:t>
            </a:r>
            <a:endParaRPr lang="es-ES" sz="320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2000250"/>
            <a:ext cx="539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mi destino cruzó, </a:t>
            </a:r>
            <a:endParaRPr lang="es-ES" sz="320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57188" y="2786063"/>
            <a:ext cx="5302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yo la dejé volar, </a:t>
            </a:r>
            <a:endParaRPr lang="es-ES" sz="3200">
              <a:solidFill>
                <a:srgbClr val="FF0000"/>
              </a:solidFill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214313" y="3500438"/>
            <a:ext cx="5767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 y nunca más volvió.</a:t>
            </a:r>
            <a:r>
              <a:rPr lang="es-ES" sz="320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xit" presetSubtype="10" fill="hold" nodeType="clickEffect">
                                  <p:stCondLst>
                                    <p:cond delay="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pareja, luna y ro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bunchofroses2-1280x8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57188" y="1857375"/>
            <a:ext cx="53324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Cuando el amor, </a:t>
            </a:r>
            <a:endParaRPr lang="es-ES" sz="3200">
              <a:solidFill>
                <a:srgbClr val="FF00FF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2643188"/>
            <a:ext cx="5319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deja una herida, </a:t>
            </a:r>
            <a:endParaRPr lang="es-ES" sz="3200">
              <a:solidFill>
                <a:srgbClr val="FF00FF"/>
              </a:soli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57188" y="3429000"/>
            <a:ext cx="5273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cuesta olvidar, </a:t>
            </a:r>
            <a:endParaRPr lang="es-ES" sz="3200">
              <a:solidFill>
                <a:srgbClr val="FF00FF"/>
              </a:solidFill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57188" y="4214813"/>
            <a:ext cx="527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pero se olvida, </a:t>
            </a:r>
            <a:endParaRPr lang="es-ES" sz="3200">
              <a:solidFill>
                <a:srgbClr val="FF00FF"/>
              </a:solidFill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357188" y="5000625"/>
            <a:ext cx="8429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toda pasión es una locura,</a:t>
            </a:r>
            <a:endParaRPr lang="es-ES" sz="3200">
              <a:solidFill>
                <a:srgbClr val="FF00FF"/>
              </a:solidFill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357188" y="5715000"/>
            <a:ext cx="8572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del corazón... que el tiempo cura.</a:t>
            </a:r>
            <a:r>
              <a:rPr lang="es-ES" sz="3200">
                <a:solidFill>
                  <a:srgbClr val="FF00FF"/>
                </a:solidFill>
                <a:latin typeface="Arial Black" pitchFamily="34" charset="0"/>
              </a:rPr>
              <a:t> </a:t>
            </a:r>
            <a:endParaRPr lang="es-ES" sz="320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nodeType="clickEffect">
                                  <p:stCondLst>
                                    <p:cond delay="2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leomagno-rodriguez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ano con flo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0525"/>
            <a:ext cx="9086850" cy="646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571500"/>
            <a:ext cx="6357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rgbClr val="00B050"/>
                </a:solidFill>
                <a:latin typeface="Arial Black" pitchFamily="34" charset="0"/>
                <a:cs typeface="Arial" charset="0"/>
              </a:rPr>
              <a:t>Era una linda flor,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1214438"/>
            <a:ext cx="6143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92D050"/>
                </a:solidFill>
                <a:latin typeface="Arial Black" pitchFamily="34" charset="0"/>
                <a:cs typeface="Arial" charset="0"/>
              </a:rPr>
              <a:t>me atormenta pensar, </a:t>
            </a:r>
            <a:endParaRPr lang="es-ES" sz="3200">
              <a:solidFill>
                <a:srgbClr val="92D050"/>
              </a:solidFill>
            </a:endParaRPr>
          </a:p>
        </p:txBody>
      </p:sp>
      <p:sp>
        <p:nvSpPr>
          <p:cNvPr id="7174" name="8 Rectángulo"/>
          <p:cNvSpPr>
            <a:spLocks noChangeArrowheads="1"/>
          </p:cNvSpPr>
          <p:nvPr/>
        </p:nvSpPr>
        <p:spPr bwMode="auto">
          <a:xfrm>
            <a:off x="0" y="1785938"/>
            <a:ext cx="6643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00B050"/>
                </a:solidFill>
                <a:latin typeface="Arial Black" pitchFamily="34" charset="0"/>
                <a:cs typeface="Arial" charset="0"/>
              </a:rPr>
              <a:t>que pudo ser su amor, </a:t>
            </a:r>
            <a:endParaRPr lang="es-ES" sz="3200">
              <a:solidFill>
                <a:srgbClr val="00B050"/>
              </a:solidFill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0" y="2428875"/>
            <a:ext cx="6858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rgbClr val="92D050"/>
                </a:solidFill>
                <a:latin typeface="Arial Black" pitchFamily="34" charset="0"/>
                <a:cs typeface="Arial" charset="0"/>
              </a:rPr>
              <a:t>el que soñé encontrar.</a:t>
            </a: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xit" presetSubtype="10" fill="hold" nodeType="clickEffect">
                                  <p:stCondLst>
                                    <p:cond delay="3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6 Imagen" descr="373303_817863105_caricias1_H235032_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-52388"/>
            <a:ext cx="6286500" cy="696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4 Imagen" descr="2red-roses-dsc02610.jpg"/>
          <p:cNvPicPr>
            <a:picLocks noChangeAspect="1"/>
          </p:cNvPicPr>
          <p:nvPr/>
        </p:nvPicPr>
        <p:blipFill>
          <a:blip r:embed="rId3" cstate="print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0" y="3786188"/>
            <a:ext cx="6858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rgbClr val="7030A0"/>
                </a:solidFill>
                <a:latin typeface="Arial Black" pitchFamily="34" charset="0"/>
                <a:cs typeface="Arial" charset="0"/>
              </a:rPr>
              <a:t> Fue un ave que al pasar,</a:t>
            </a:r>
            <a:r>
              <a:rPr lang="es-ES">
                <a:solidFill>
                  <a:srgbClr val="7030A0"/>
                </a:solidFill>
                <a:latin typeface="Arial Black" pitchFamily="34" charset="0"/>
                <a:cs typeface="Arial" charset="0"/>
              </a:rPr>
              <a:t> </a:t>
            </a: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2875" y="4500563"/>
            <a:ext cx="5646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7030A0"/>
                </a:solidFill>
                <a:latin typeface="Arial Black" pitchFamily="34" charset="0"/>
                <a:cs typeface="Arial" charset="0"/>
              </a:rPr>
              <a:t>mi destino cruzó, </a:t>
            </a:r>
            <a:endParaRPr lang="es-ES" sz="3200">
              <a:solidFill>
                <a:srgbClr val="7030A0"/>
              </a:solidFill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2875" y="5214938"/>
            <a:ext cx="4857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7030A0"/>
                </a:solidFill>
                <a:latin typeface="Arial Black" pitchFamily="34" charset="0"/>
                <a:cs typeface="Arial" charset="0"/>
              </a:rPr>
              <a:t>yo la dejé volar, </a:t>
            </a:r>
            <a:endParaRPr lang="es-ES" sz="3200">
              <a:solidFill>
                <a:srgbClr val="7030A0"/>
              </a:solidFill>
            </a:endParaRPr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0" y="5857875"/>
            <a:ext cx="5981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3200">
                <a:solidFill>
                  <a:srgbClr val="7030A0"/>
                </a:solidFill>
                <a:latin typeface="Arial Black" pitchFamily="34" charset="0"/>
                <a:cs typeface="Arial" charset="0"/>
              </a:rPr>
              <a:t> y nunca más volvió.</a:t>
            </a:r>
            <a:r>
              <a:rPr lang="es-ES" sz="3200">
                <a:solidFill>
                  <a:srgbClr val="7030A0"/>
                </a:solidFill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nodeType="clickEffect">
                                  <p:stCondLst>
                                    <p:cond delay="2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pareja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osasRojas.jpg"/>
          <p:cNvPicPr>
            <a:picLocks noChangeAspect="1"/>
          </p:cNvPicPr>
          <p:nvPr/>
        </p:nvPicPr>
        <p:blipFill>
          <a:blip r:embed="rId3" cstate="print"/>
          <a:srcRect r="2389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285750" y="285750"/>
            <a:ext cx="5519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Era una linda flor, </a:t>
            </a:r>
            <a:endParaRPr lang="es-ES" sz="3200">
              <a:solidFill>
                <a:srgbClr val="FF0000"/>
              </a:solidFill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285750" y="1071563"/>
            <a:ext cx="6786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de amor que tal </a:t>
            </a:r>
            <a:r>
              <a:rPr lang="es-ES" sz="3200" dirty="0" smtClean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vez </a:t>
            </a:r>
            <a:r>
              <a:rPr lang="es-ES" sz="3200" dirty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yo amé, </a:t>
            </a:r>
            <a:endParaRPr lang="es-ES" sz="3200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357188" y="3786188"/>
            <a:ext cx="5456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era una linda flor, </a:t>
            </a:r>
            <a:endParaRPr lang="es-ES" sz="3200" dirty="0">
              <a:solidFill>
                <a:srgbClr val="FF0000"/>
              </a:solidFill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2143125" y="5286375"/>
            <a:ext cx="6215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pero ya </a:t>
            </a:r>
            <a:r>
              <a:rPr lang="es-ES" sz="3200" b="1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la</a:t>
            </a:r>
            <a:r>
              <a:rPr lang="es-ES" sz="32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 olvidé...</a:t>
            </a:r>
            <a:r>
              <a:rPr lang="es-ES" sz="320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es-E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xit" presetSubtype="10" fill="hold" nodeType="click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4 Imagen" descr="Cascaday parej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13 Imagen" descr="besos 12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13" y="4786313"/>
            <a:ext cx="197167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15 Imagen" descr="mariposa67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414698">
            <a:off x="2176463" y="1717675"/>
            <a:ext cx="1333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16 Imagen" descr="246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28519">
            <a:off x="3408363" y="3375025"/>
            <a:ext cx="12858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17 Imagen" descr="gifs-animados-mariposas-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200453">
            <a:off x="6072188" y="2786063"/>
            <a:ext cx="10763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flores-de-rosas-rojas.jpg"/>
          <p:cNvPicPr>
            <a:picLocks noChangeAspect="1"/>
          </p:cNvPicPr>
          <p:nvPr/>
        </p:nvPicPr>
        <p:blipFill>
          <a:blip r:embed="rId7" cstate="print"/>
          <a:srcRect r="8235"/>
          <a:stretch>
            <a:fillRect/>
          </a:stretch>
        </p:blipFill>
        <p:spPr bwMode="auto">
          <a:xfrm>
            <a:off x="0" y="0"/>
            <a:ext cx="9145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flores-de-rosas-rojas.jpg"/>
          <p:cNvPicPr>
            <a:picLocks noChangeAspect="1"/>
          </p:cNvPicPr>
          <p:nvPr/>
        </p:nvPicPr>
        <p:blipFill>
          <a:blip r:embed="rId8" cstate="print"/>
          <a:srcRect l="8235"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Imagen3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41582" y="5000636"/>
            <a:ext cx="3816502" cy="1857364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236</Words>
  <Application>Microsoft Office PowerPoint</Application>
  <PresentationFormat>Presentación en pantalla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Era una linda flor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Era una Linda Flor - Adamo</dc:title>
  <dc:creator>Mayka</dc:creator>
  <cp:lastModifiedBy>Mayka</cp:lastModifiedBy>
  <cp:revision>64</cp:revision>
  <dcterms:created xsi:type="dcterms:W3CDTF">2010-06-26T08:14:45Z</dcterms:created>
  <dcterms:modified xsi:type="dcterms:W3CDTF">2014-02-06T01:07:11Z</dcterms:modified>
</cp:coreProperties>
</file>