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1" r:id="rId4"/>
    <p:sldId id="260" r:id="rId5"/>
    <p:sldId id="259" r:id="rId6"/>
    <p:sldId id="264" r:id="rId7"/>
    <p:sldId id="265" r:id="rId8"/>
    <p:sldId id="258" r:id="rId9"/>
    <p:sldId id="263" r:id="rId10"/>
    <p:sldId id="262" r:id="rId11"/>
    <p:sldId id="257" r:id="rId12"/>
    <p:sldId id="266" r:id="rId1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z5w2CjDerdkrRq6zl+sdw==" hashData="Ysj/wBFQuT94cUF2CQKmJSPdf2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EFC2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253CE-E32D-4CC8-924E-2B560895CF34}" type="datetimeFigureOut">
              <a:rPr lang="es-ES" smtClean="0"/>
              <a:pPr/>
              <a:t>29/12/2012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6FE31-EDF0-4797-8F39-86CACB7AE2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253CE-E32D-4CC8-924E-2B560895CF34}" type="datetimeFigureOut">
              <a:rPr lang="es-ES" smtClean="0"/>
              <a:pPr/>
              <a:t>29/12/2012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6FE31-EDF0-4797-8F39-86CACB7AE2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253CE-E32D-4CC8-924E-2B560895CF34}" type="datetimeFigureOut">
              <a:rPr lang="es-ES" smtClean="0"/>
              <a:pPr/>
              <a:t>29/12/2012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6FE31-EDF0-4797-8F39-86CACB7AE2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253CE-E32D-4CC8-924E-2B560895CF34}" type="datetimeFigureOut">
              <a:rPr lang="es-ES" smtClean="0"/>
              <a:pPr/>
              <a:t>29/12/2012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6FE31-EDF0-4797-8F39-86CACB7AE2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253CE-E32D-4CC8-924E-2B560895CF34}" type="datetimeFigureOut">
              <a:rPr lang="es-ES" smtClean="0"/>
              <a:pPr/>
              <a:t>29/12/2012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6FE31-EDF0-4797-8F39-86CACB7AE2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253CE-E32D-4CC8-924E-2B560895CF34}" type="datetimeFigureOut">
              <a:rPr lang="es-ES" smtClean="0"/>
              <a:pPr/>
              <a:t>29/12/2012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6FE31-EDF0-4797-8F39-86CACB7AE2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253CE-E32D-4CC8-924E-2B560895CF34}" type="datetimeFigureOut">
              <a:rPr lang="es-ES" smtClean="0"/>
              <a:pPr/>
              <a:t>29/12/2012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6FE31-EDF0-4797-8F39-86CACB7AE2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253CE-E32D-4CC8-924E-2B560895CF34}" type="datetimeFigureOut">
              <a:rPr lang="es-ES" smtClean="0"/>
              <a:pPr/>
              <a:t>29/12/2012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6FE31-EDF0-4797-8F39-86CACB7AE2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253CE-E32D-4CC8-924E-2B560895CF34}" type="datetimeFigureOut">
              <a:rPr lang="es-ES" smtClean="0"/>
              <a:pPr/>
              <a:t>29/12/2012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6FE31-EDF0-4797-8F39-86CACB7AE2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253CE-E32D-4CC8-924E-2B560895CF34}" type="datetimeFigureOut">
              <a:rPr lang="es-ES" smtClean="0"/>
              <a:pPr/>
              <a:t>29/12/2012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6FE31-EDF0-4797-8F39-86CACB7AE2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253CE-E32D-4CC8-924E-2B560895CF34}" type="datetimeFigureOut">
              <a:rPr lang="es-ES" smtClean="0"/>
              <a:pPr/>
              <a:t>29/12/2012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6FE31-EDF0-4797-8F39-86CACB7AE2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A42B34-B0F7-445A-9DD5-06236A7681F3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0253CE-E32D-4CC8-924E-2B560895CF34}" type="datetimeFigureOut">
              <a:rPr lang="es-ES" smtClean="0"/>
              <a:pPr/>
              <a:t>29/12/2012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96FE31-EDF0-4797-8F39-86CACB7AE2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8460E9C-C309-41EB-BD26-90F48069F820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jpe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1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gif"/><Relationship Id="rId5" Type="http://schemas.openxmlformats.org/officeDocument/2006/relationships/image" Target="../media/image9.gif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2.png"/><Relationship Id="rId7" Type="http://schemas.openxmlformats.org/officeDocument/2006/relationships/image" Target="../media/image14.png"/><Relationship Id="rId2" Type="http://schemas.openxmlformats.org/officeDocument/2006/relationships/hyperlink" Target="http://fotki.yandex.ru/users/eleni-mironya/view/477642/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fotki.yandex.ru/users/eleni-mironya/view/460715/" TargetMode="External"/><Relationship Id="rId11" Type="http://schemas.openxmlformats.org/officeDocument/2006/relationships/image" Target="../media/image11.png"/><Relationship Id="rId5" Type="http://schemas.openxmlformats.org/officeDocument/2006/relationships/image" Target="../media/image13.png"/><Relationship Id="rId10" Type="http://schemas.openxmlformats.org/officeDocument/2006/relationships/image" Target="../media/image16.png"/><Relationship Id="rId4" Type="http://schemas.openxmlformats.org/officeDocument/2006/relationships/hyperlink" Target="http://fotki.yandex.ru/users/eleni-mironya/view/476808/" TargetMode="External"/><Relationship Id="rId9" Type="http://schemas.openxmlformats.org/officeDocument/2006/relationships/hyperlink" Target="http://www.microsofttranslator.com/bv.aspx?from=&amp;to=es&amp;a=http://fotki.yandex.ru/users/zameraz70/view/454050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22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2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22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27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8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4" name="Picture 10" descr="C:\Users\Usuario\Downloads\PORTUGUES\JPGE\24cdfaf3c6aft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6" name="Picture 2" descr="http://st-listas.20minutos.es/images/2007-12/3310/52136_640px.jpg?119811019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1844824"/>
            <a:ext cx="1245315" cy="2952328"/>
          </a:xfrm>
          <a:prstGeom prst="rect">
            <a:avLst/>
          </a:prstGeom>
          <a:noFill/>
        </p:spPr>
      </p:pic>
      <p:pic>
        <p:nvPicPr>
          <p:cNvPr id="17" name="Picture 4" descr="http://3.bp.blogspot.com/-FQHJwMquW4Y/UNNL04OY13I/AAAAAAAAAPM/yG8Loqzi8ok/s1600/JUAN-VALDERRAM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20271" y="1844824"/>
            <a:ext cx="1296145" cy="2852936"/>
          </a:xfrm>
          <a:prstGeom prst="rect">
            <a:avLst/>
          </a:prstGeom>
          <a:noFill/>
        </p:spPr>
      </p:pic>
      <p:pic>
        <p:nvPicPr>
          <p:cNvPr id="6156" name="Picture 12" descr="www.leperledelcuore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59832" y="2492896"/>
            <a:ext cx="3384376" cy="1656184"/>
          </a:xfrm>
          <a:prstGeom prst="rect">
            <a:avLst/>
          </a:prstGeom>
          <a:noFill/>
        </p:spPr>
      </p:pic>
      <p:pic>
        <p:nvPicPr>
          <p:cNvPr id="6158" name="Picture 14" descr="www.leperledelcuore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07904" y="5013176"/>
            <a:ext cx="1943100" cy="504826"/>
          </a:xfrm>
          <a:prstGeom prst="rect">
            <a:avLst/>
          </a:prstGeom>
          <a:noFill/>
        </p:spPr>
      </p:pic>
      <p:pic>
        <p:nvPicPr>
          <p:cNvPr id="6159" name="Picture 15" descr="C:\Users\Usuario\Downloads\NECESARIO PARA PPS\lauts_011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6096000"/>
            <a:ext cx="1533525" cy="762000"/>
          </a:xfrm>
          <a:prstGeom prst="rect">
            <a:avLst/>
          </a:prstGeom>
          <a:noFill/>
        </p:spPr>
      </p:pic>
      <p:pic>
        <p:nvPicPr>
          <p:cNvPr id="6161" name="Picture 17" descr="www.leperledelcuore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877050" y="6353174"/>
            <a:ext cx="22669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zoom/>
    <p:sndAc>
      <p:stSnd>
        <p:snd r:embed="rId2" name="envidia juan valderrama &amp; ana bele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st-listas.20minutos.es/images/2007-12/3310/52136_640px.jpg?119811019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4572000" cy="6858000"/>
          </a:xfrm>
          <a:prstGeom prst="rect">
            <a:avLst/>
          </a:prstGeom>
          <a:noFill/>
        </p:spPr>
      </p:pic>
      <p:pic>
        <p:nvPicPr>
          <p:cNvPr id="3" name="Picture 4" descr="http://3.bp.blogspot.com/-FQHJwMquW4Y/UNNL04OY13I/AAAAAAAAAPM/yG8Loqzi8ok/s1600/JUAN-VALDERRAM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  <p:pic>
        <p:nvPicPr>
          <p:cNvPr id="4" name="Picture 5" descr="C:\Users\Usuario\Downloads\zzCUADROS GUAPOS\277246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106996" y="1106996"/>
            <a:ext cx="6858000" cy="4644008"/>
          </a:xfrm>
          <a:prstGeom prst="rect">
            <a:avLst/>
          </a:prstGeom>
          <a:noFill/>
        </p:spPr>
      </p:pic>
      <p:pic>
        <p:nvPicPr>
          <p:cNvPr id="5" name="Picture 5" descr="C:\Users\Usuario\Downloads\zzCUADROS GUAPOS\277246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465005" y="1179005"/>
            <a:ext cx="6858000" cy="4499991"/>
          </a:xfrm>
          <a:prstGeom prst="rect">
            <a:avLst/>
          </a:prstGeom>
          <a:noFill/>
        </p:spPr>
      </p:pic>
      <p:pic>
        <p:nvPicPr>
          <p:cNvPr id="6" name="Picture 7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67744" y="5949280"/>
            <a:ext cx="2057400" cy="504826"/>
          </a:xfrm>
          <a:prstGeom prst="rect">
            <a:avLst/>
          </a:prstGeom>
          <a:noFill/>
        </p:spPr>
      </p:pic>
      <p:pic>
        <p:nvPicPr>
          <p:cNvPr id="7" name="Picture 9" descr="www.leperledelcuore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76056" y="5949280"/>
            <a:ext cx="3816424" cy="479078"/>
          </a:xfrm>
          <a:prstGeom prst="rect">
            <a:avLst/>
          </a:prstGeom>
          <a:noFill/>
        </p:spPr>
      </p:pic>
      <p:pic>
        <p:nvPicPr>
          <p:cNvPr id="1027" name="Picture 3" descr="http://data0.eklablog.com/chantalou1607eden/mod_article45835901_4f8570ea6dc48.png?266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63888" y="980728"/>
            <a:ext cx="1811721" cy="2448272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img-fotki.yandex.ru/get/4418/107153161.35f/0_749ca_13ac05ab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708920"/>
            <a:ext cx="3995935" cy="2996952"/>
          </a:xfrm>
          <a:prstGeom prst="rect">
            <a:avLst/>
          </a:prstGeom>
          <a:noFill/>
        </p:spPr>
      </p:pic>
      <p:pic>
        <p:nvPicPr>
          <p:cNvPr id="2052" name="Picture 4" descr="http://img-fotki.yandex.ru/get/5412/107153161.355/0_74688_9a6c188b_XX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5856" y="-675456"/>
            <a:ext cx="4283234" cy="3312368"/>
          </a:xfrm>
          <a:prstGeom prst="rect">
            <a:avLst/>
          </a:prstGeom>
          <a:noFill/>
        </p:spPr>
      </p:pic>
      <p:pic>
        <p:nvPicPr>
          <p:cNvPr id="2054" name="Picture 6" descr="????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4219228" cy="3116201"/>
          </a:xfrm>
          <a:prstGeom prst="rect">
            <a:avLst/>
          </a:prstGeom>
          <a:noFill/>
        </p:spPr>
      </p:pic>
      <p:pic>
        <p:nvPicPr>
          <p:cNvPr id="2055" name="Picture 7" descr="C:\Users\Usuario\Downloads\14-4-2012\PNG MUJERES\1332060955_85[1]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831632" y="0"/>
            <a:ext cx="3312368" cy="685800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0" y="5733256"/>
            <a:ext cx="62281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Envidia, tengo </a:t>
            </a:r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envidia de los 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valles,  </a:t>
            </a:r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de los montes y los 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ríos, de </a:t>
            </a:r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los pueblos y las calles,</a:t>
            </a:r>
            <a:br>
              <a:rPr lang="es-ES" dirty="0">
                <a:solidFill>
                  <a:schemeClr val="bg1"/>
                </a:solidFill>
                <a:latin typeface="Arial Black" pitchFamily="34" charset="0"/>
              </a:rPr>
            </a:br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que has cruzado tu sin 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mi.</a:t>
            </a:r>
            <a:endParaRPr lang="es-ES" dirty="0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2057" name="Picture 9" descr="???????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491880" y="2852936"/>
            <a:ext cx="2880320" cy="2592288"/>
          </a:xfrm>
          <a:prstGeom prst="rect">
            <a:avLst/>
          </a:prstGeom>
          <a:noFill/>
        </p:spPr>
      </p:pic>
      <p:pic>
        <p:nvPicPr>
          <p:cNvPr id="2059" name="Picture 11" descr="http://data0.eklablog.com/chantalou1607eden/mod_article45835901_4f8570ea6dc48.png?2664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0"/>
            <a:ext cx="1205312" cy="1628800"/>
          </a:xfrm>
          <a:prstGeom prst="rect">
            <a:avLst/>
          </a:prstGeom>
          <a:noFill/>
        </p:spPr>
      </p:pic>
    </p:spTree>
  </p:cSld>
  <p:clrMapOvr>
    <a:masterClrMapping/>
  </p:clrMapOvr>
  <p:transition advTm="20000">
    <p:check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 descr="C:\Users\Usuario\Downloads\PNG NUEVO\62133951_1280497197_11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5400600" cy="5400600"/>
          </a:xfrm>
          <a:prstGeom prst="rect">
            <a:avLst/>
          </a:prstGeom>
          <a:noFill/>
        </p:spPr>
      </p:pic>
      <p:pic>
        <p:nvPicPr>
          <p:cNvPr id="3074" name="Picture 2" descr="C:\Users\Usuario\Downloads\FLORES\1217835618_8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91475" y="0"/>
            <a:ext cx="1152525" cy="1571625"/>
          </a:xfrm>
          <a:prstGeom prst="rect">
            <a:avLst/>
          </a:prstGeom>
          <a:noFill/>
        </p:spPr>
      </p:pic>
      <p:pic>
        <p:nvPicPr>
          <p:cNvPr id="3076" name="Picture 4" descr="C:\Users\Usuario\Downloads\FLORES\1217835618_8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0"/>
            <a:ext cx="1152525" cy="1571625"/>
          </a:xfrm>
          <a:prstGeom prst="rect">
            <a:avLst/>
          </a:prstGeom>
          <a:noFill/>
        </p:spPr>
      </p:pic>
      <p:pic>
        <p:nvPicPr>
          <p:cNvPr id="3077" name="Picture 5" descr="C:\Users\Usuario\Downloads\FLORES\1217835618_8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0"/>
            <a:ext cx="1152525" cy="1571625"/>
          </a:xfrm>
          <a:prstGeom prst="rect">
            <a:avLst/>
          </a:prstGeom>
          <a:noFill/>
        </p:spPr>
      </p:pic>
      <p:pic>
        <p:nvPicPr>
          <p:cNvPr id="3078" name="Picture 6" descr="C:\Users\Usuario\Downloads\FLORES\1217835618_8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0"/>
            <a:ext cx="1152525" cy="1571625"/>
          </a:xfrm>
          <a:prstGeom prst="rect">
            <a:avLst/>
          </a:prstGeom>
          <a:noFill/>
        </p:spPr>
      </p:pic>
      <p:pic>
        <p:nvPicPr>
          <p:cNvPr id="3079" name="Picture 7" descr="C:\Users\Usuario\Downloads\FLORES\1217835618_8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0"/>
            <a:ext cx="1152525" cy="1571625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0" y="5589240"/>
            <a:ext cx="65882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Envidia, tengo </a:t>
            </a:r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envidia de tus 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cosas, tengo </a:t>
            </a:r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envidia de tu 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sombra, de </a:t>
            </a:r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tu casa y de tus 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rosas, porque </a:t>
            </a:r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están cerca de 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ti.</a:t>
            </a:r>
            <a:endParaRPr lang="es-ES" dirty="0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3080" name="Picture 8" descr="C:\Users\Usuario\Downloads\14-4-2012\PNG HOMBRES\2f37bc31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8184" y="1484784"/>
            <a:ext cx="2915816" cy="5373216"/>
          </a:xfrm>
          <a:prstGeom prst="rect">
            <a:avLst/>
          </a:prstGeom>
          <a:noFill/>
        </p:spPr>
      </p:pic>
      <p:pic>
        <p:nvPicPr>
          <p:cNvPr id="12" name="Picture 11" descr="http://data0.eklablog.com/chantalou1607eden/mod_article45835901_4f8570ea6dc48.png?266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1205312" cy="1628800"/>
          </a:xfrm>
          <a:prstGeom prst="rect">
            <a:avLst/>
          </a:prstGeom>
          <a:noFill/>
        </p:spPr>
      </p:pic>
    </p:spTree>
  </p:cSld>
  <p:clrMapOvr>
    <a:masterClrMapping/>
  </p:clrMapOvr>
  <p:transition advTm="20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C:\Users\Usuario\Downloads\14-4-2012\PNG HOMBRES\0_74547_dff59898_L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088" y="0"/>
            <a:ext cx="3779912" cy="6858001"/>
          </a:xfrm>
          <a:prstGeom prst="rect">
            <a:avLst/>
          </a:prstGeom>
          <a:noFill/>
        </p:spPr>
      </p:pic>
      <p:pic>
        <p:nvPicPr>
          <p:cNvPr id="20485" name="Picture 5" descr="C:\Users\Usuario\Downloads\14-4-2012\CORAZONES GIFS\4f36b3d7975811102201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0"/>
            <a:ext cx="4354433" cy="4437112"/>
          </a:xfrm>
          <a:prstGeom prst="rect">
            <a:avLst/>
          </a:prstGeom>
          <a:noFill/>
        </p:spPr>
      </p:pic>
      <p:pic>
        <p:nvPicPr>
          <p:cNvPr id="20487" name="Picture 7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51720" y="1268760"/>
            <a:ext cx="2438694" cy="972574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0" y="5733256"/>
            <a:ext cx="55801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Y mira si es grande mi 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amor, que </a:t>
            </a:r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cuando digo tu 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nombre, tengo </a:t>
            </a:r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envidia de mi voz.</a:t>
            </a:r>
          </a:p>
        </p:txBody>
      </p:sp>
      <p:pic>
        <p:nvPicPr>
          <p:cNvPr id="9" name="Picture 11" descr="http://data0.eklablog.com/chantalou1607eden/mod_article45835901_4f8570ea6dc48.png?266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1205312" cy="1628800"/>
          </a:xfrm>
          <a:prstGeom prst="rect">
            <a:avLst/>
          </a:prstGeom>
          <a:noFill/>
        </p:spPr>
      </p:pic>
    </p:spTree>
  </p:cSld>
  <p:clrMapOvr>
    <a:masterClrMapping/>
  </p:clrMapOvr>
  <p:transition advTm="18000"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 descr="C:\Users\Usuario\Downloads\14-4-2012\SE MUEVE EL AGUA Y GENTE LLORANDO\a9a9c10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427984" cy="6858000"/>
          </a:xfrm>
          <a:prstGeom prst="rect">
            <a:avLst/>
          </a:prstGeom>
          <a:noFill/>
        </p:spPr>
      </p:pic>
      <p:pic>
        <p:nvPicPr>
          <p:cNvPr id="3" name="Picture 7" descr="C:\Users\Usuario\Downloads\14-4-2012\PNG MUJERES\1332060955_85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0"/>
            <a:ext cx="4644008" cy="6858000"/>
          </a:xfrm>
          <a:prstGeom prst="rect">
            <a:avLst/>
          </a:prstGeom>
          <a:noFill/>
        </p:spPr>
      </p:pic>
      <p:pic>
        <p:nvPicPr>
          <p:cNvPr id="19464" name="Picture 8" descr="http://www.cartier.es/var/cartier/storage/images/media/images/show-me/product-visuals/t6011496_1-png/29606014-2-eng-MS/t6011496_1-png_product_view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4437112"/>
            <a:ext cx="1224135" cy="1224136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0" y="5229200"/>
            <a:ext cx="44279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Envidia, tengo </a:t>
            </a:r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envidia del 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pañuelo, que </a:t>
            </a:r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una vez seco tu 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llanto, y </a:t>
            </a:r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es que yo te quiero 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tanto, que </a:t>
            </a:r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mi envidia es tan solo amor.</a:t>
            </a:r>
          </a:p>
        </p:txBody>
      </p:sp>
      <p:pic>
        <p:nvPicPr>
          <p:cNvPr id="9" name="Picture 11" descr="http://data0.eklablog.com/chantalou1607eden/mod_article45835901_4f8570ea6dc48.png?266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1205312" cy="1628800"/>
          </a:xfrm>
          <a:prstGeom prst="rect">
            <a:avLst/>
          </a:prstGeom>
          <a:noFill/>
        </p:spPr>
      </p:pic>
    </p:spTree>
  </p:cSld>
  <p:clrMapOvr>
    <a:masterClrMapping/>
  </p:clrMapOvr>
  <p:transition advTm="23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data0.eklablog.com/chantalou1607eden/mod_article25044456_1.gif?72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185590"/>
            <a:ext cx="3672408" cy="3672410"/>
          </a:xfrm>
          <a:prstGeom prst="rect">
            <a:avLst/>
          </a:prstGeom>
          <a:noFill/>
        </p:spPr>
      </p:pic>
      <p:pic>
        <p:nvPicPr>
          <p:cNvPr id="3" name="Picture 2" descr="http://data0.eklablog.com/chantalou1607eden/mod_article25044456_1.gif?72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0" y="1700808"/>
            <a:ext cx="3672408" cy="3672410"/>
          </a:xfrm>
          <a:prstGeom prst="rect">
            <a:avLst/>
          </a:prstGeom>
          <a:noFill/>
        </p:spPr>
      </p:pic>
      <p:pic>
        <p:nvPicPr>
          <p:cNvPr id="4" name="Picture 2" descr="http://data0.eklablog.com/chantalou1607eden/mod_article25044456_1.gif?72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71592" y="0"/>
            <a:ext cx="3672408" cy="3672410"/>
          </a:xfrm>
          <a:prstGeom prst="rect">
            <a:avLst/>
          </a:prstGeom>
          <a:noFill/>
        </p:spPr>
      </p:pic>
      <p:pic>
        <p:nvPicPr>
          <p:cNvPr id="5" name="Picture 11" descr="http://data0.eklablog.com/chantalou1607eden/mod_article45835901_4f8570ea6dc48.png?266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205312" cy="1628800"/>
          </a:xfrm>
          <a:prstGeom prst="rect">
            <a:avLst/>
          </a:prstGeom>
          <a:noFill/>
        </p:spPr>
      </p:pic>
      <p:pic>
        <p:nvPicPr>
          <p:cNvPr id="6" name="Picture 11" descr="http://data0.eklablog.com/chantalou1607eden/mod_article45835901_4f8570ea6dc48.png?266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38688" y="5229200"/>
            <a:ext cx="1205312" cy="1628800"/>
          </a:xfrm>
          <a:prstGeom prst="rect">
            <a:avLst/>
          </a:prstGeom>
          <a:noFill/>
        </p:spPr>
      </p:pic>
    </p:spTree>
  </p:cSld>
  <p:clrMapOvr>
    <a:masterClrMapping/>
  </p:clrMapOvr>
  <p:transition advTm="15000"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EFC2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Usuario\Downloads\14-4-2012\CORAZONES GIFS\4f36b3d7975811102201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0"/>
            <a:ext cx="4354433" cy="4437112"/>
          </a:xfrm>
          <a:prstGeom prst="rect">
            <a:avLst/>
          </a:prstGeom>
          <a:noFill/>
        </p:spPr>
      </p:pic>
      <p:pic>
        <p:nvPicPr>
          <p:cNvPr id="3" name="Picture 4" descr="C:\Users\Usuario\Downloads\14-4-2012\PNG HOMBRES\0_74547_dff59898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0"/>
            <a:ext cx="3779912" cy="6858001"/>
          </a:xfrm>
          <a:prstGeom prst="rect">
            <a:avLst/>
          </a:prstGeom>
          <a:noFill/>
        </p:spPr>
      </p:pic>
      <p:pic>
        <p:nvPicPr>
          <p:cNvPr id="4" name="Picture 7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51720" y="1268760"/>
            <a:ext cx="2438694" cy="972574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0" y="6021288"/>
            <a:ext cx="5508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latin typeface="Arial Black" pitchFamily="34" charset="0"/>
              </a:rPr>
              <a:t>Y mira si es grande mi amor, que cuando digo tu nombre, tengo envidia de mi voz.</a:t>
            </a:r>
            <a:endParaRPr lang="es-ES" dirty="0">
              <a:latin typeface="Arial Black" pitchFamily="34" charset="0"/>
            </a:endParaRPr>
          </a:p>
        </p:txBody>
      </p:sp>
      <p:pic>
        <p:nvPicPr>
          <p:cNvPr id="7" name="Picture 11" descr="http://data0.eklablog.com/chantalou1607eden/mod_article45835901_4f8570ea6dc48.png?266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1205312" cy="1628800"/>
          </a:xfrm>
          <a:prstGeom prst="rect">
            <a:avLst/>
          </a:prstGeom>
          <a:noFill/>
        </p:spPr>
      </p:pic>
    </p:spTree>
  </p:cSld>
  <p:clrMapOvr>
    <a:masterClrMapping/>
  </p:clrMapOvr>
  <p:transition advTm="18000">
    <p:pull dir="r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 descr="C:\Users\Usuario\Downloads\14-4-2012\SE MUEVE EL AGUA Y GENTE LLORANDO\4c424617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8" descr="http://www.cartier.es/var/cartier/storage/images/media/images/show-me/product-visuals/t6011496_1-png/29606014-2-eng-MS/t6011496_1-png_product_view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2492896"/>
            <a:ext cx="1224135" cy="1224136"/>
          </a:xfrm>
          <a:prstGeom prst="rect">
            <a:avLst/>
          </a:prstGeom>
          <a:noFill/>
        </p:spPr>
      </p:pic>
      <p:pic>
        <p:nvPicPr>
          <p:cNvPr id="5" name="Picture 8" descr="C:\Users\Usuario\Downloads\14-4-2012\PNG HOMBRES\2f37bc31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8184" y="1484784"/>
            <a:ext cx="2915816" cy="5373216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0" y="6211669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Envidia, tengo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envidia del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pañuelo, que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una vez seco tu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llanto, y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es que yo te quiero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tanto, que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mi envidia es tan solo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amor.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  <p:pic>
        <p:nvPicPr>
          <p:cNvPr id="7" name="Picture 11" descr="http://data0.eklablog.com/chantalou1607eden/mod_article45835901_4f8570ea6dc48.png?266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1205312" cy="1628800"/>
          </a:xfrm>
          <a:prstGeom prst="rect">
            <a:avLst/>
          </a:prstGeom>
          <a:noFill/>
        </p:spPr>
      </p:pic>
    </p:spTree>
  </p:cSld>
  <p:clrMapOvr>
    <a:masterClrMapping/>
  </p:clrMapOvr>
  <p:transition advTm="19000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st-listas.20minutos.es/images/2007-12/3310/52136_640px.jpg?119811019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4572000" cy="6858000"/>
          </a:xfrm>
          <a:prstGeom prst="rect">
            <a:avLst/>
          </a:prstGeom>
          <a:noFill/>
        </p:spPr>
      </p:pic>
      <p:pic>
        <p:nvPicPr>
          <p:cNvPr id="3" name="Picture 4" descr="http://3.bp.blogspot.com/-FQHJwMquW4Y/UNNL04OY13I/AAAAAAAAAPM/yG8Loqzi8ok/s1600/JUAN-VALDERRAM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6 CuadroTexto"/>
          <p:cNvSpPr txBox="1"/>
          <p:nvPr/>
        </p:nvSpPr>
        <p:spPr>
          <a:xfrm>
            <a:off x="611560" y="6309320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    es tan solo amor.  Es tan solo amor, es tan solo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amor.</a:t>
            </a:r>
            <a:endParaRPr lang="es-ES" dirty="0"/>
          </a:p>
        </p:txBody>
      </p:sp>
      <p:pic>
        <p:nvPicPr>
          <p:cNvPr id="8" name="Picture 11" descr="http://data0.eklablog.com/chantalou1607eden/mod_article45835901_4f8570ea6dc48.png?266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51920" y="2060848"/>
            <a:ext cx="1205312" cy="1628800"/>
          </a:xfrm>
          <a:prstGeom prst="rect">
            <a:avLst/>
          </a:prstGeom>
          <a:noFill/>
        </p:spPr>
      </p:pic>
    </p:spTree>
  </p:cSld>
  <p:clrMapOvr>
    <a:masterClrMapping/>
  </p:clrMapOvr>
  <p:transition advTm="15000">
    <p:wheel spokes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</TotalTime>
  <Words>226</Words>
  <Application>Microsoft Office PowerPoint</Application>
  <PresentationFormat>Presentación en pantalla (4:3)</PresentationFormat>
  <Paragraphs>35</Paragraphs>
  <Slides>11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11</vt:i4>
      </vt:variant>
    </vt:vector>
  </HeadingPairs>
  <TitlesOfParts>
    <vt:vector size="1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18</cp:revision>
  <dcterms:created xsi:type="dcterms:W3CDTF">2012-12-29T12:46:26Z</dcterms:created>
  <dcterms:modified xsi:type="dcterms:W3CDTF">2012-12-29T15:23:22Z</dcterms:modified>
</cp:coreProperties>
</file>