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58" r:id="rId5"/>
    <p:sldId id="266" r:id="rId6"/>
    <p:sldId id="265" r:id="rId7"/>
    <p:sldId id="264" r:id="rId8"/>
    <p:sldId id="263" r:id="rId9"/>
    <p:sldId id="262" r:id="rId10"/>
    <p:sldId id="267" r:id="rId11"/>
    <p:sldId id="269" r:id="rId12"/>
    <p:sldId id="268" r:id="rId13"/>
    <p:sldId id="261" r:id="rId14"/>
    <p:sldId id="260" r:id="rId15"/>
    <p:sldId id="272" r:id="rId16"/>
    <p:sldId id="271" r:id="rId17"/>
    <p:sldId id="273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4D22-DECF-4AA8-BC1F-3A3D72A2C80B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7DB47-E481-4E18-A5B0-0C481BBAC2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4D22-DECF-4AA8-BC1F-3A3D72A2C80B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7DB47-E481-4E18-A5B0-0C481BBAC2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4D22-DECF-4AA8-BC1F-3A3D72A2C80B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7DB47-E481-4E18-A5B0-0C481BBAC2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4D22-DECF-4AA8-BC1F-3A3D72A2C80B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7DB47-E481-4E18-A5B0-0C481BBAC2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4D22-DECF-4AA8-BC1F-3A3D72A2C80B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7DB47-E481-4E18-A5B0-0C481BBAC2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4D22-DECF-4AA8-BC1F-3A3D72A2C80B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7DB47-E481-4E18-A5B0-0C481BBAC2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4D22-DECF-4AA8-BC1F-3A3D72A2C80B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7DB47-E481-4E18-A5B0-0C481BBAC2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4D22-DECF-4AA8-BC1F-3A3D72A2C80B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7DB47-E481-4E18-A5B0-0C481BBAC2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4D22-DECF-4AA8-BC1F-3A3D72A2C80B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7DB47-E481-4E18-A5B0-0C481BBAC2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4D22-DECF-4AA8-BC1F-3A3D72A2C80B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7DB47-E481-4E18-A5B0-0C481BBAC2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4D22-DECF-4AA8-BC1F-3A3D72A2C80B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7DB47-E481-4E18-A5B0-0C481BBAC2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2BBE42-0B89-42C4-83D0-DD8C8D4BE6E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34D22-DECF-4AA8-BC1F-3A3D72A2C80B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7DB47-E481-4E18-A5B0-0C481BBAC2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7D18A7F-6E0D-4561-9C79-3C7A8D9AC31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7" Type="http://schemas.openxmlformats.org/officeDocument/2006/relationships/image" Target="../media/image30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png"/><Relationship Id="rId4" Type="http://schemas.openxmlformats.org/officeDocument/2006/relationships/image" Target="../media/image2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gif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7" Type="http://schemas.openxmlformats.org/officeDocument/2006/relationships/image" Target="../media/image51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JPEG\JPEG NUEVOS\1112050151514245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5013176"/>
            <a:ext cx="4543425" cy="864866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5157192"/>
            <a:ext cx="1400175" cy="576064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260648"/>
            <a:ext cx="2571750" cy="504826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260648"/>
            <a:ext cx="2390775" cy="504826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z4fb3ef822e75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88224" y="5949280"/>
            <a:ext cx="1781175" cy="381000"/>
          </a:xfrm>
          <a:prstGeom prst="rect">
            <a:avLst/>
          </a:prstGeom>
          <a:noFill/>
        </p:spPr>
      </p:pic>
      <p:pic>
        <p:nvPicPr>
          <p:cNvPr id="1037" name="Picture 13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36296" y="548680"/>
            <a:ext cx="1381125" cy="504826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24128" y="476672"/>
            <a:ext cx="847725" cy="9429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>
        <p:snd r:embed="rId2" name="los nocheros - entre la tierra y el ciel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Usuario\Downloads\TEXTURAS\son buenas y son gifs\5ea960e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3296"/>
            <a:ext cx="9144000" cy="76470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16530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Yo siento que me provocas, aunque no quieras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hacerlo. Está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grabado en tu boca, al rojo vivo el deseo.</a:t>
            </a:r>
          </a:p>
        </p:txBody>
      </p:sp>
      <p:pic>
        <p:nvPicPr>
          <p:cNvPr id="2051" name="Picture 3" descr="C:\Users\Usuario\Downloads\14-4-2012\PNG HOMBRES\2f37bc3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548680"/>
            <a:ext cx="2088232" cy="4149452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TEXTURAS\JPEG\mod_article1070641_2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25"/>
            <a:ext cx="9144000" cy="6905625"/>
          </a:xfrm>
          <a:prstGeom prst="rect">
            <a:avLst/>
          </a:prstGeom>
          <a:noFill/>
        </p:spPr>
      </p:pic>
      <p:pic>
        <p:nvPicPr>
          <p:cNvPr id="1028" name="Picture 4" descr="C:\Users\Usuario\Downloads\fresas salvajes\390036b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165304"/>
          </a:xfrm>
          <a:prstGeom prst="rect">
            <a:avLst/>
          </a:prstGeom>
          <a:noFill/>
        </p:spPr>
      </p:pic>
      <p:pic>
        <p:nvPicPr>
          <p:cNvPr id="1029" name="Picture 5" descr="C:\Users\Usuario\Downloads\14-4-2012\PNG HOMBRES\8a1ad98e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0"/>
            <a:ext cx="2060674" cy="2575619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Y casi puedo tocarte, como una fruta madura, presiento que voy a amarte, más allá de la locura</a:t>
            </a:r>
            <a:r>
              <a:rPr lang="es-ES" dirty="0" smtClean="0"/>
              <a:t>.</a:t>
            </a:r>
          </a:p>
        </p:txBody>
      </p:sp>
    </p:spTree>
  </p:cSld>
  <p:clrMapOvr>
    <a:masterClrMapping/>
  </p:clrMapOvr>
  <p:transition advTm="2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14-4-2012\MUJERES Y HOMBRES JEPG\Wave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pic>
        <p:nvPicPr>
          <p:cNvPr id="2051" name="Picture 3" descr="C:\Users\Usuario\Downloads\4szw0rm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140968"/>
            <a:ext cx="1788790" cy="1788790"/>
          </a:xfrm>
          <a:prstGeom prst="rect">
            <a:avLst/>
          </a:prstGeom>
          <a:noFill/>
        </p:spPr>
      </p:pic>
      <p:pic>
        <p:nvPicPr>
          <p:cNvPr id="2052" name="Picture 4" descr="C:\Users\Usuario\Downloads\14-4-2012\CORAZONES GIFS\7c86e08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2492896"/>
            <a:ext cx="2923572" cy="3307903"/>
          </a:xfrm>
          <a:prstGeom prst="rect">
            <a:avLst/>
          </a:prstGeom>
          <a:noFill/>
        </p:spPr>
      </p:pic>
      <p:pic>
        <p:nvPicPr>
          <p:cNvPr id="2058" name="Picture 10" descr="C:\Users\Usuario\Downloads\TEXTURAS\PNG\489a9ded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0" y="5877272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Voy a comerte el corazón a besos, a recorrer sin límites tu cuerpo, y por el suelo nuestra ropa, suave, gota a gota, voy a emborracharte de pasión.</a:t>
            </a:r>
          </a:p>
        </p:txBody>
      </p:sp>
    </p:spTree>
  </p:cSld>
  <p:clrMapOvr>
    <a:masterClrMapping/>
  </p:clrMapOvr>
  <p:transition advTm="2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Usuario\Downloads\14-4-2012\PNG HOMBRES\42b5f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0"/>
            <a:ext cx="3168352" cy="5949280"/>
          </a:xfrm>
          <a:prstGeom prst="rect">
            <a:avLst/>
          </a:prstGeom>
          <a:noFill/>
        </p:spPr>
      </p:pic>
      <p:pic>
        <p:nvPicPr>
          <p:cNvPr id="3077" name="Picture 5" descr="C:\Users\Usuario\Downloads\14-4-2012\Latas, tazas, bolsos, botellas, marcos gif y otros\image[1] (4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195736" cy="2269494"/>
          </a:xfrm>
          <a:prstGeom prst="rect">
            <a:avLst/>
          </a:prstGeom>
          <a:noFill/>
        </p:spPr>
      </p:pic>
      <p:pic>
        <p:nvPicPr>
          <p:cNvPr id="6" name="Picture 5" descr="C:\Users\Usuario\Downloads\14-4-2012\Latas, tazas, bolsos, botellas, marcos gif y otros\image[1] (4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4077072"/>
            <a:ext cx="1763688" cy="1822933"/>
          </a:xfrm>
          <a:prstGeom prst="rect">
            <a:avLst/>
          </a:prstGeom>
          <a:noFill/>
        </p:spPr>
      </p:pic>
      <p:pic>
        <p:nvPicPr>
          <p:cNvPr id="7" name="Picture 5" descr="C:\Users\Usuario\Downloads\14-4-2012\Latas, tazas, bolsos, botellas, marcos gif y otros\image[1] (4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0"/>
            <a:ext cx="1763688" cy="1822933"/>
          </a:xfrm>
          <a:prstGeom prst="rect">
            <a:avLst/>
          </a:prstGeom>
          <a:noFill/>
        </p:spPr>
      </p:pic>
      <p:pic>
        <p:nvPicPr>
          <p:cNvPr id="8" name="Picture 5" descr="C:\Users\Usuario\Downloads\14-4-2012\Latas, tazas, bolsos, botellas, marcos gif y otros\image[1] (4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81658"/>
            <a:ext cx="2339752" cy="2418348"/>
          </a:xfrm>
          <a:prstGeom prst="rect">
            <a:avLst/>
          </a:prstGeom>
          <a:noFill/>
        </p:spPr>
      </p:pic>
      <p:pic>
        <p:nvPicPr>
          <p:cNvPr id="3080" name="Picture 8" descr="C:\Users\Usuario\Downloads\TEXTURAS\JPEG\135650af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49281"/>
            <a:ext cx="9144000" cy="90872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0" y="5842337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Voy a comerte el corazón a besos, a recorrer sin límites tu cuerpo, voy a dejar por tus rincones pájaros y flores, como una semilla de pasión.</a:t>
            </a:r>
          </a:p>
        </p:txBody>
      </p:sp>
    </p:spTree>
  </p:cSld>
  <p:clrMapOvr>
    <a:masterClrMapping/>
  </p:clrMapOvr>
  <p:transition advTm="2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TEXTURAS\6ea43ad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20688"/>
            <a:ext cx="1872208" cy="2016224"/>
          </a:xfrm>
          <a:prstGeom prst="rect">
            <a:avLst/>
          </a:prstGeom>
          <a:noFill/>
        </p:spPr>
      </p:pic>
      <p:pic>
        <p:nvPicPr>
          <p:cNvPr id="6" name="Picture 5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221088"/>
            <a:ext cx="1872208" cy="2016224"/>
          </a:xfrm>
          <a:prstGeom prst="rect">
            <a:avLst/>
          </a:prstGeom>
          <a:noFill/>
        </p:spPr>
      </p:pic>
      <p:pic>
        <p:nvPicPr>
          <p:cNvPr id="7" name="Picture 5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221088"/>
            <a:ext cx="1872208" cy="2016224"/>
          </a:xfrm>
          <a:prstGeom prst="rect">
            <a:avLst/>
          </a:prstGeom>
          <a:noFill/>
        </p:spPr>
      </p:pic>
      <p:pic>
        <p:nvPicPr>
          <p:cNvPr id="8" name="Picture 5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20688"/>
            <a:ext cx="1872208" cy="2016224"/>
          </a:xfrm>
          <a:prstGeom prst="rect">
            <a:avLst/>
          </a:prstGeom>
          <a:noFill/>
        </p:spPr>
      </p:pic>
      <p:pic>
        <p:nvPicPr>
          <p:cNvPr id="9" name="Picture 5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348880"/>
            <a:ext cx="1872208" cy="2016224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TEXTURAS\d6fb54b0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Usuario\Downloads\14-4-2012\Latas, tazas, bolsos, botellas, marcos gif y otros\fe59dd1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7980" y="548681"/>
            <a:ext cx="2777757" cy="2880320"/>
          </a:xfrm>
          <a:prstGeom prst="rect">
            <a:avLst/>
          </a:prstGeom>
          <a:noFill/>
        </p:spPr>
      </p:pic>
      <p:pic>
        <p:nvPicPr>
          <p:cNvPr id="5124" name="Picture 4" descr="C:\Users\Usuario\Downloads\14-4-2012\Latas, tazas, bolsos, botellas, marcos gif y otros\ec84199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5" y="476672"/>
            <a:ext cx="2952328" cy="3061337"/>
          </a:xfrm>
          <a:prstGeom prst="rect">
            <a:avLst/>
          </a:prstGeom>
          <a:noFill/>
        </p:spPr>
      </p:pic>
      <p:pic>
        <p:nvPicPr>
          <p:cNvPr id="5125" name="Picture 5" descr="C:\Users\Usuario\Downloads\14-4-2012\Latas, tazas, bolsos, botellas, marcos gif y otros\7142820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005064"/>
            <a:ext cx="3024336" cy="2333551"/>
          </a:xfrm>
          <a:prstGeom prst="rect">
            <a:avLst/>
          </a:prstGeom>
          <a:noFill/>
        </p:spPr>
      </p:pic>
      <p:pic>
        <p:nvPicPr>
          <p:cNvPr id="5126" name="Picture 6" descr="C:\Users\Usuario\Downloads\14-4-2012\Latas, tazas, bolsos, botellas, marcos gif y otros\914dcf0f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005064"/>
            <a:ext cx="2807593" cy="2345829"/>
          </a:xfrm>
          <a:prstGeom prst="rect">
            <a:avLst/>
          </a:prstGeom>
          <a:noFill/>
        </p:spPr>
      </p:pic>
      <p:pic>
        <p:nvPicPr>
          <p:cNvPr id="5127" name="Picture 7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2132856"/>
            <a:ext cx="1986136" cy="2664296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Users\Usuario\Downloads\MARCOS QUE BRLLAN\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165304"/>
          </a:xfrm>
          <a:prstGeom prst="rect">
            <a:avLst/>
          </a:prstGeom>
          <a:noFill/>
        </p:spPr>
      </p:pic>
      <p:pic>
        <p:nvPicPr>
          <p:cNvPr id="6148" name="Picture 4" descr="C:\Users\Usuario\Downloads\14-4-2012\PNG HOMBRES\9fab683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2276872"/>
            <a:ext cx="2743200" cy="3496940"/>
          </a:xfrm>
          <a:prstGeom prst="rect">
            <a:avLst/>
          </a:prstGeom>
          <a:noFill/>
        </p:spPr>
      </p:pic>
      <p:pic>
        <p:nvPicPr>
          <p:cNvPr id="6152" name="Picture 8" descr="C:\Users\Usuario\Downloads\TEXTURAS\ESTRECHAS\f14[1] - copi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4225652" y="1939652"/>
            <a:ext cx="692696" cy="9144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1043608" y="6165304"/>
            <a:ext cx="8100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Ahora te sueltas el pelo, y así descalza caminas, voy a morder el anzuelo, pues quiero lo que imaginas.</a:t>
            </a:r>
          </a:p>
        </p:txBody>
      </p:sp>
    </p:spTree>
  </p:cSld>
  <p:clrMapOvr>
    <a:masterClrMapping/>
  </p:clrMapOvr>
  <p:transition advTm="18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5733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Usuario\Downloads\14-4-2012\FLORES GIFS\0001[4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869160"/>
            <a:ext cx="504825" cy="590550"/>
          </a:xfrm>
          <a:prstGeom prst="rect">
            <a:avLst/>
          </a:prstGeom>
          <a:noFill/>
        </p:spPr>
      </p:pic>
      <p:pic>
        <p:nvPicPr>
          <p:cNvPr id="5" name="Picture 4" descr="C:\Users\Usuario\Downloads\14-4-2012\FLORES GIFS\0001[4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941168"/>
            <a:ext cx="504825" cy="590550"/>
          </a:xfrm>
          <a:prstGeom prst="rect">
            <a:avLst/>
          </a:prstGeom>
          <a:noFill/>
        </p:spPr>
      </p:pic>
      <p:pic>
        <p:nvPicPr>
          <p:cNvPr id="6" name="Picture 4" descr="C:\Users\Usuario\Downloads\14-4-2012\FLORES GIFS\0001[4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941168"/>
            <a:ext cx="504825" cy="590550"/>
          </a:xfrm>
          <a:prstGeom prst="rect">
            <a:avLst/>
          </a:prstGeom>
          <a:noFill/>
        </p:spPr>
      </p:pic>
      <p:pic>
        <p:nvPicPr>
          <p:cNvPr id="7" name="Picture 4" descr="C:\Users\Usuario\Downloads\14-4-2012\FLORES GIFS\0001[4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941168"/>
            <a:ext cx="504825" cy="590550"/>
          </a:xfrm>
          <a:prstGeom prst="rect">
            <a:avLst/>
          </a:prstGeom>
          <a:noFill/>
        </p:spPr>
      </p:pic>
      <p:pic>
        <p:nvPicPr>
          <p:cNvPr id="1029" name="Picture 5" descr="C:\Users\Usuario\Downloads\14-4-2012\PNG HOMBRES\5130fee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836712"/>
            <a:ext cx="2282627" cy="4846662"/>
          </a:xfrm>
          <a:prstGeom prst="rect">
            <a:avLst/>
          </a:prstGeom>
          <a:noFill/>
        </p:spPr>
      </p:pic>
      <p:pic>
        <p:nvPicPr>
          <p:cNvPr id="1030" name="Picture 6" descr="C:\Users\Usuario\Downloads\TEXTURAS\son buenas y son gifs\1_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0" y="594928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Cuando se cae tu vestido como una flor por el suelo,  no existe nada prohibido, entre la tierra y el cielo. 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Usuario\Downloads\TEXTURAS\son buenas y son gifs\05aef32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77272"/>
            <a:ext cx="9144000" cy="98072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4928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Voy a comerte el corazón a besos, a recorrer sin límites tu cuerpo, y por el suelo nuestra ropa, suave, gota a gota, voy a emborracharte de pasión.</a:t>
            </a:r>
          </a:p>
        </p:txBody>
      </p:sp>
      <p:pic>
        <p:nvPicPr>
          <p:cNvPr id="2053" name="Picture 5" descr="C:\Users\Usuario\Downloads\14-4-2012\PNG HOMBRES\42b5f24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0648"/>
            <a:ext cx="3240360" cy="5616624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3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Usuario\Downloads\TEXTURAS\son buenas y son gifs\ea97b09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33257"/>
            <a:ext cx="9144000" cy="112474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733256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Arial Black" pitchFamily="34" charset="0"/>
              </a:rPr>
              <a:t>Voy a comerte el corazón a besos, a recorrer sin límites tu cuerpo, voy a dejar por tus rincones pájaros y flores, como una semilla de pasión.  De pasión, de pasión. </a:t>
            </a:r>
          </a:p>
        </p:txBody>
      </p:sp>
    </p:spTree>
  </p:cSld>
  <p:clrMapOvr>
    <a:masterClrMapping/>
  </p:clrMapOvr>
  <p:transition advTm="27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Usuario\Downloads\TEXTURAS\tEXTURAS ESTRECHAS GIFS\Animation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17232"/>
            <a:ext cx="9144000" cy="134076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1520" y="5661248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Arial Black" pitchFamily="34" charset="0"/>
              </a:rPr>
              <a:t>Voy a comerte el corazón a besos, a recorrer sin límites tu cuerpo, y por el suelo nuestra ropa, suave, gota a gota, voy a emborracharte de pasión.</a:t>
            </a:r>
          </a:p>
        </p:txBody>
      </p:sp>
    </p:spTree>
  </p:cSld>
  <p:clrMapOvr>
    <a:masterClrMapping/>
  </p:clrMapOvr>
  <p:transition advTm="22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Users\Usuario\Downloads\TEXTURAS\tEXTURAS ESTRECHAS GIFS\tinnad13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009630" y="1723627"/>
            <a:ext cx="1124743" cy="914400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80526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Arial Black" pitchFamily="34" charset="0"/>
              </a:rPr>
              <a:t>Voy a comerte el corazón a besos, a recorrer sin límites tu cuerpo,  voy a dejar por tus rincones pájaros y flores, como una semilla de pasión.</a:t>
            </a:r>
          </a:p>
        </p:txBody>
      </p:sp>
    </p:spTree>
  </p:cSld>
  <p:clrMapOvr>
    <a:masterClrMapping/>
  </p:clrMapOvr>
  <p:transition advTm="2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Users\Usuario\Downloads\TEXTURAS\son buenas y son gifs\1_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17232"/>
            <a:ext cx="9144000" cy="134076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733256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Voy a comerte el corazón a besos, a recorrer sin límites tu cuerpo, voy a dejar por tus rincones pájaros y flores, como una semilla de pasión.</a:t>
            </a:r>
          </a:p>
        </p:txBody>
      </p:sp>
      <p:pic>
        <p:nvPicPr>
          <p:cNvPr id="6149" name="Picture 5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260648"/>
            <a:ext cx="1934344" cy="2588987"/>
          </a:xfrm>
          <a:prstGeom prst="rect">
            <a:avLst/>
          </a:prstGeom>
          <a:noFill/>
        </p:spPr>
      </p:pic>
      <p:pic>
        <p:nvPicPr>
          <p:cNvPr id="6150" name="Picture 6" descr="C:\Users\Usuario\Downloads\14-4-2012\FLORES GIFS\mod_article11479806_7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122972"/>
            <a:ext cx="1872208" cy="1228168"/>
          </a:xfrm>
          <a:prstGeom prst="rect">
            <a:avLst/>
          </a:prstGeom>
          <a:noFill/>
        </p:spPr>
      </p:pic>
      <p:pic>
        <p:nvPicPr>
          <p:cNvPr id="8" name="Picture 6" descr="C:\Users\Usuario\Downloads\14-4-2012\FLORES GIFS\mod_article11479806_7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4365104"/>
            <a:ext cx="1661170" cy="1089728"/>
          </a:xfrm>
          <a:prstGeom prst="rect">
            <a:avLst/>
          </a:prstGeom>
          <a:noFill/>
        </p:spPr>
      </p:pic>
      <p:pic>
        <p:nvPicPr>
          <p:cNvPr id="6151" name="Picture 7" descr="C:\Users\Usuario\Downloads\14-4-2012\Latas, tazas, bolsos, botellas, marcos gif y otros\img24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188640"/>
            <a:ext cx="1047750" cy="1047750"/>
          </a:xfrm>
          <a:prstGeom prst="rect">
            <a:avLst/>
          </a:prstGeom>
          <a:noFill/>
        </p:spPr>
      </p:pic>
      <p:pic>
        <p:nvPicPr>
          <p:cNvPr id="10" name="Picture 7" descr="C:\Users\Usuario\Downloads\14-4-2012\Latas, tazas, bolsos, botellas, marcos gif y otros\img24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84368" y="188640"/>
            <a:ext cx="1047750" cy="1047750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TEXTURAS\7b8990d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021288"/>
          </a:xfrm>
          <a:prstGeom prst="rect">
            <a:avLst/>
          </a:prstGeom>
          <a:noFill/>
        </p:spPr>
      </p:pic>
      <p:pic>
        <p:nvPicPr>
          <p:cNvPr id="7171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0"/>
            <a:ext cx="5286375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C:\Users\Usuario\Downloads\TEXTURAS\tEXTURAS ESTRECHAS GIFS\649875465465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21288"/>
            <a:ext cx="9144000" cy="83671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Voy a comerte el corazón a besos, a recorrer sin límites tu cuerpo,</a:t>
            </a:r>
          </a:p>
        </p:txBody>
      </p:sp>
      <p:pic>
        <p:nvPicPr>
          <p:cNvPr id="7174" name="Picture 6" descr="C:\Users\Usuario\Downloads\14-4-2012\Latas, tazas, bolsos, botellas, marcos gif y otros\42c7977e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12776"/>
            <a:ext cx="2127618" cy="3184971"/>
          </a:xfrm>
          <a:prstGeom prst="rect">
            <a:avLst/>
          </a:prstGeom>
          <a:noFill/>
        </p:spPr>
      </p:pic>
      <p:pic>
        <p:nvPicPr>
          <p:cNvPr id="7175" name="Picture 7" descr="C:\Users\Usuario\Downloads\14-4-2012\Latas, tazas, bolsos, botellas, marcos gif y otros\74bc5755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67997" y="1556792"/>
            <a:ext cx="1876003" cy="280831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399</Words>
  <Application>Microsoft Office PowerPoint</Application>
  <PresentationFormat>Presentación en pantalla (4:3)</PresentationFormat>
  <Paragraphs>40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24</cp:revision>
  <dcterms:created xsi:type="dcterms:W3CDTF">2012-07-12T21:57:11Z</dcterms:created>
  <dcterms:modified xsi:type="dcterms:W3CDTF">2012-10-07T10:43:03Z</dcterms:modified>
</cp:coreProperties>
</file>