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l7WjoWC+KNqYTNjy+5RWA" hashData="OAoobhw1C7plCigq4eRA0YgFtd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13C4D6-3C54-4726-AD9A-5FCDD3592F7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F9BCD-DC07-4D1A-9616-DD69058AB1ED}" type="datetimeFigureOut">
              <a:rPr lang="en-US" smtClean="0"/>
              <a:pPr/>
              <a:t>12/25/2012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171B4-DE9E-4DC8-A752-5E4F98560D0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DF79B50-44AF-4B2D-AE5F-16C36AEA88E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http://static.guitarparty.com/static/images/artists/large/peter_frampton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6639" cy="6858000"/>
          </a:xfrm>
          <a:prstGeom prst="rect">
            <a:avLst/>
          </a:prstGeom>
          <a:noFill/>
        </p:spPr>
      </p:pic>
      <p:pic>
        <p:nvPicPr>
          <p:cNvPr id="3" name="Picture 4" descr="http://static.guitarparty.com/static/images/artists/large/peter_frampton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6639" cy="6858000"/>
          </a:xfrm>
          <a:prstGeom prst="rect">
            <a:avLst/>
          </a:prstGeom>
          <a:noFill/>
        </p:spPr>
      </p:pic>
      <p:pic>
        <p:nvPicPr>
          <p:cNvPr id="6" name="Picture 4" descr="http://static.guitarparty.com/static/images/artists/large/peter_frampton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6639" cy="6858000"/>
          </a:xfrm>
          <a:prstGeom prst="rect">
            <a:avLst/>
          </a:prstGeom>
          <a:noFill/>
        </p:spPr>
      </p:pic>
      <p:pic>
        <p:nvPicPr>
          <p:cNvPr id="7" name="Picture 4" descr="http://static.guitarparty.com/static/images/artists/large/peter_frampton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6639" cy="6858000"/>
          </a:xfrm>
          <a:prstGeom prst="rect">
            <a:avLst/>
          </a:prstGeom>
          <a:noFill/>
        </p:spPr>
      </p:pic>
      <p:pic>
        <p:nvPicPr>
          <p:cNvPr id="8" name="Picture 4" descr="http://static.guitarparty.com/static/images/artists/large/peter_frampton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6639" cy="6858000"/>
          </a:xfrm>
          <a:prstGeom prst="rect">
            <a:avLst/>
          </a:prstGeom>
          <a:noFill/>
        </p:spPr>
      </p:pic>
      <p:pic>
        <p:nvPicPr>
          <p:cNvPr id="9" name="Picture 4" descr="http://static.guitarparty.com/static/images/artists/large/peter_frampton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6639" cy="6858000"/>
          </a:xfrm>
          <a:prstGeom prst="rect">
            <a:avLst/>
          </a:prstGeom>
          <a:noFill/>
        </p:spPr>
      </p:pic>
      <p:pic>
        <p:nvPicPr>
          <p:cNvPr id="10" name="Picture 4" descr="http://static.guitarparty.com/static/images/artists/large/peter_frampton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6639" cy="6858000"/>
          </a:xfrm>
          <a:prstGeom prst="rect">
            <a:avLst/>
          </a:prstGeom>
          <a:noFill/>
        </p:spPr>
      </p:pic>
      <p:pic>
        <p:nvPicPr>
          <p:cNvPr id="21506" name="Picture 2" descr="http://imagecache6.allposters.com/LRG/26/2689/VSVUD00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21508" name="Picture 4" descr="http://imagecache6.allposters.com/LRG/26/2689/VSVUD00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357158" y="857232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Peter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Frampton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357158" y="642918"/>
            <a:ext cx="36433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Cantautor Británico</a:t>
            </a:r>
            <a:endPara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57158" y="2643182"/>
            <a:ext cx="3286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Show me the way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785786" y="3071810"/>
            <a:ext cx="2571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Enséñame el camino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214414" y="3357562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1975</a:t>
            </a:r>
            <a:endPara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857620" y="5929330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9500">
    <p:sndAc>
      <p:stSnd>
        <p:snd r:embed="rId2" name="peter frampton - framton comes alive - show me the w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700"/>
                            </p:stCondLst>
                            <p:childTnLst>
                              <p:par>
                                <p:cTn id="5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22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  <p:bldP spid="20" grpId="0"/>
      <p:bldP spid="21" grpId="0"/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Documents and Settings\Administrador\Escritorio\633661-1024x768-17326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7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00364" y="1357298"/>
            <a:ext cx="39290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wonder how you're feeling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pregunto  como te estás sintiendo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Llamada ovalada"/>
          <p:cNvSpPr/>
          <p:nvPr/>
        </p:nvSpPr>
        <p:spPr>
          <a:xfrm>
            <a:off x="5214942" y="2786058"/>
            <a:ext cx="642942" cy="642942"/>
          </a:xfrm>
          <a:prstGeom prst="wedgeEllipseCallou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557" name="Picture 5" descr="https://www.ucsg.edu.ec/mail/images/pregunta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2928934"/>
            <a:ext cx="432671" cy="44099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Administrador\Escritorio\300091-1024x768-DSCN16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071934" y="571480"/>
            <a:ext cx="35004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There's ringing in my ears  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un zumbido en mis oídos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Documents and Settings\Administrador\Escritorio\936380-1024x768-By-the-Sea-By-the-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2071678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no one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 con nada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928926" y="2071678"/>
            <a:ext cx="29289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relate to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puedo relacionar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857752" y="2071678"/>
            <a:ext cx="26432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'cept the sea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excepto el mar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Documents and Settings\Administrador\Mis documentos\Fotos para Power Points y Montajes\hombres orando\hombre orando 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6248" y="2571744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I'm kneeling on the floor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pongo de rodillas en  el piso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71538" y="3714752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 has to be a force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allí tiene que haber una fuerza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1538" y="1571612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 can I believe in?    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 en quién puedo creer ?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Administrador\Escritorio\377052-1024x768-EL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00562" y="1000108"/>
            <a:ext cx="32861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 do I phone?                   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  A quién  telefoneo  ?</a:t>
            </a:r>
          </a:p>
        </p:txBody>
      </p:sp>
    </p:spTree>
  </p:cSld>
  <p:clrMapOvr>
    <a:masterClrMapping/>
  </p:clrMapOvr>
  <p:transition advClick="0" advTm="3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Administrador\Escritorio\570748-1024x768-STARS-COME-OUT-AT-N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6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00562" y="500042"/>
            <a:ext cx="39290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stars are out and shining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estrellas están afuera brillando                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500166" y="1714488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 all I really want to know           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todo lo que realmente  deseo saber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2.bp.blogspot.com/_M5B9m3CAMKk/SxDKoKtHw4I/AAAAAAAAAZM/Cu3Il9fQ-wk/s1600/Couple%2520Walking%2520in%2520the%2520Dar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1071546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Oh! won't you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oh!  ¿no        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357554" y="1071546"/>
            <a:ext cx="26432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me the way,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enseñarás el camino, 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5008" y="1071546"/>
            <a:ext cx="19288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 day  ?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días ?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071934" y="2714620"/>
            <a:ext cx="1714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want you,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quiero,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429256" y="2714620"/>
            <a:ext cx="29289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me the way, yeah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enséñame el camino, si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2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Documents and Settings\Administrador\Escritorio\5697320564_ff0db711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42910" y="500042"/>
            <a:ext cx="35004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Well, I can see no reason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bien, no puedo ver la razón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00034" y="2143116"/>
            <a:ext cx="3571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you're living on your nerves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vives con tus nervios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46762-1024x768-Brok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857232"/>
            <a:ext cx="20717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someone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alguien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929190" y="857232"/>
            <a:ext cx="22145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drops a cup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caer una  copa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858016" y="857232"/>
            <a:ext cx="20002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I submerge 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me sumerjo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71934" y="2143116"/>
            <a:ext cx="34290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I'm swimming in a circle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nadando en un círculo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841662-1024x768-207807_209212059097241_110069679011480_766005_448788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714356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feel I'm going down                       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siento que me voy a deprimir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farm3.staticflickr.com/2608/4138669222_f338bb6e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481601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3504" y="928670"/>
            <a:ext cx="26432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 has to be a fool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 haber un tonto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57818" y="2857496"/>
            <a:ext cx="22145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play my part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juegue mi parte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137271-1024x768-thinkin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86380" y="785794"/>
            <a:ext cx="35004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Someone thought of healing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alguien pensó en la curación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929158" y="1857364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 all I really want to know                       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todo lo que realmente  deseo saber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C:\Documents and Settings\Administrador\Escritorio\808205-1024x768-00325_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857356" y="1071546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Oh! won't you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oh!  ¿no         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286116" y="1071546"/>
            <a:ext cx="26432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me the way,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enseñarás el camino, 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643570" y="1071546"/>
            <a:ext cx="19288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 day  ?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días ?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86050" y="2071678"/>
            <a:ext cx="1714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want you,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quiero, 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786182" y="2071678"/>
            <a:ext cx="29289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me the way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enséñame el camino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428860" y="3143248"/>
            <a:ext cx="22145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Ohh, I want you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oh, te quiero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214810" y="3143248"/>
            <a:ext cx="20002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day after day,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 tras día,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8" descr="http://www.davidmcgough.com/photos/David%20Bowie,%20Peter%20Frampton%2019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1" cy="6857998"/>
          </a:xfrm>
          <a:prstGeom prst="rect">
            <a:avLst/>
          </a:prstGeom>
          <a:noFill/>
        </p:spPr>
      </p:pic>
      <p:pic>
        <p:nvPicPr>
          <p:cNvPr id="14" name="Picture 8" descr="http://www.davidmcgough.com/photos/David%20Bowie,%20Peter%20Frampton%2019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" y="2"/>
            <a:ext cx="9143991" cy="6857998"/>
          </a:xfrm>
          <a:prstGeom prst="rect">
            <a:avLst/>
          </a:prstGeom>
          <a:noFill/>
        </p:spPr>
      </p:pic>
      <p:pic>
        <p:nvPicPr>
          <p:cNvPr id="15" name="Picture 8" descr="http://www.davidmcgough.com/photos/David%20Bowie,%20Peter%20Frampton%2019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" y="2"/>
            <a:ext cx="9143991" cy="6857998"/>
          </a:xfrm>
          <a:prstGeom prst="rect">
            <a:avLst/>
          </a:prstGeom>
          <a:noFill/>
        </p:spPr>
      </p:pic>
      <p:pic>
        <p:nvPicPr>
          <p:cNvPr id="16" name="Picture 8" descr="http://www.davidmcgough.com/photos/David%20Bowie,%20Peter%20Frampton%2019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43991" cy="6857998"/>
          </a:xfrm>
          <a:prstGeom prst="rect">
            <a:avLst/>
          </a:prstGeom>
          <a:noFill/>
        </p:spPr>
      </p:pic>
      <p:pic>
        <p:nvPicPr>
          <p:cNvPr id="17" name="Picture 8" descr="http://www.davidmcgough.com/photos/David%20Bowie,%20Peter%20Frampton%2019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" y="2"/>
            <a:ext cx="9143991" cy="6857998"/>
          </a:xfrm>
          <a:prstGeom prst="rect">
            <a:avLst/>
          </a:prstGeom>
          <a:noFill/>
        </p:spPr>
      </p:pic>
      <p:pic>
        <p:nvPicPr>
          <p:cNvPr id="18" name="Picture 8" descr="http://www.davidmcgough.com/photos/David%20Bowie,%20Peter%20Frampton%2019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"/>
            <a:ext cx="9144000" cy="6858003"/>
          </a:xfrm>
          <a:prstGeom prst="rect">
            <a:avLst/>
          </a:prstGeom>
          <a:noFill/>
        </p:spPr>
      </p:pic>
      <p:pic>
        <p:nvPicPr>
          <p:cNvPr id="19" name="Picture 8" descr="http://www.davidmcgough.com/photos/David%20Bowie,%20Peter%20Frampton%2019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7000"/>
                            </p:stCondLst>
                            <p:childTnLst>
                              <p:par>
                                <p:cTn id="74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0"/>
                            </p:stCondLst>
                            <p:childTnLst>
                              <p:par>
                                <p:cTn id="83" presetID="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542082-1024x768-Drea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428604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Yeah, I wonder if I'm dreaming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si, me pregunto si estoy soñando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28728" y="2071678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feel so unashamed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siento tan atrevido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472" y="4000504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can't believe this is happening         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puedo creer que esto me esté pasando 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628" y="4000504"/>
            <a:ext cx="10715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 me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mi</a:t>
            </a: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1051706-1024x768-Baby-slee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4876" y="1643050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watch you when you're sleeping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observo cuando estás durmiendo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14744" y="2643182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then I want to take your love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luego quiero  tomar tu amor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793651-1024x768-love-couple-kiss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500042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Oh! won't you  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oh!  ¿no        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572000" y="500042"/>
            <a:ext cx="26432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me the way,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enseñarás el camino, 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929454" y="500042"/>
            <a:ext cx="19288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 day  ?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días ?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714744" y="1857364"/>
            <a:ext cx="1714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want you,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quiero,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000628" y="1857364"/>
            <a:ext cx="24288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me the way,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enséñame el camino, 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143736" y="1857364"/>
            <a:ext cx="20002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 more time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 vez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529932-1024x768-Backgrounds_1756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571480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want you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86182" y="571480"/>
            <a:ext cx="20002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day after day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 tras día,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00694" y="571480"/>
            <a:ext cx="8572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yeah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</a:t>
            </a:r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71736" y="2143116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want you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857620" y="2143116"/>
            <a:ext cx="20002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day after day,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 tras día,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00694" y="2143116"/>
            <a:ext cx="71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hey</a:t>
            </a:r>
          </a:p>
        </p:txBody>
      </p:sp>
    </p:spTree>
  </p:cSld>
  <p:clrMapOvr>
    <a:masterClrMapping/>
  </p:clrMapOvr>
  <p:transition advClick="0" advTm="22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C:\Documents and Settings\Administrador\Escritorio\905616-1024x768-r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799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714356"/>
            <a:ext cx="1714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want you,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quiero,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71868" y="714356"/>
            <a:ext cx="24288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me the way,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enséñame el camino, 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5008" y="714356"/>
            <a:ext cx="1714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 day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días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85984" y="2071678"/>
            <a:ext cx="1714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want you,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quiero,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643306" y="2071678"/>
            <a:ext cx="24288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me the way,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enséñame el camino, 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2071678"/>
            <a:ext cx="18573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night and day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noche y día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1029350-1024x768-Peter-Fram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500042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want you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85918" y="500042"/>
            <a:ext cx="20002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day after day,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 tras día,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85852" y="1571612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hey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857356" y="1571612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ooh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429520" y="6215082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714876" y="357166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Peter Frampton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8726" y="-14288"/>
            <a:ext cx="6865937" cy="6872288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0"/>
            <a:ext cx="673577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1298</TotalTime>
  <Words>592</Words>
  <Application>Microsoft Office PowerPoint</Application>
  <PresentationFormat>Presentación en pantalla (4:3)</PresentationFormat>
  <Paragraphs>100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149</cp:revision>
  <dcterms:created xsi:type="dcterms:W3CDTF">2012-05-19T15:58:38Z</dcterms:created>
  <dcterms:modified xsi:type="dcterms:W3CDTF">2012-12-25T22:44:18Z</dcterms:modified>
</cp:coreProperties>
</file>