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83" r:id="rId3"/>
    <p:sldId id="257" r:id="rId4"/>
    <p:sldId id="258" r:id="rId5"/>
    <p:sldId id="259" r:id="rId6"/>
    <p:sldId id="261" r:id="rId7"/>
    <p:sldId id="262" r:id="rId8"/>
    <p:sldId id="263" r:id="rId9"/>
    <p:sldId id="272" r:id="rId10"/>
    <p:sldId id="284" r:id="rId11"/>
    <p:sldId id="265" r:id="rId12"/>
    <p:sldId id="266" r:id="rId13"/>
    <p:sldId id="273" r:id="rId14"/>
    <p:sldId id="274" r:id="rId15"/>
    <p:sldId id="275" r:id="rId16"/>
    <p:sldId id="276" r:id="rId17"/>
    <p:sldId id="277" r:id="rId18"/>
    <p:sldId id="279" r:id="rId19"/>
    <p:sldId id="280" r:id="rId20"/>
    <p:sldId id="28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zezpQQJ42odM7Ag/PyAag" hashData="+QJhK5akJWszcyBw4S1I0r0EXH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00FF00"/>
    <a:srgbClr val="0000FF"/>
    <a:srgbClr val="808080"/>
    <a:srgbClr val="660066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54" autoAdjust="0"/>
    <p:restoredTop sz="94660"/>
  </p:normalViewPr>
  <p:slideViewPr>
    <p:cSldViewPr>
      <p:cViewPr varScale="1">
        <p:scale>
          <a:sx n="46" d="100"/>
          <a:sy n="46" d="100"/>
        </p:scale>
        <p:origin x="-1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7BFD2-6830-4D8E-BAEC-D1961676450C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3FAA4-EE12-45C5-9159-D60C5241D1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3FAA4-EE12-45C5-9159-D60C5241D14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3FAA4-EE12-45C5-9159-D60C5241D14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5927A1-EC56-4311-A972-725CA1D678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62776-35C9-422D-9BD0-FFDD7BEDA926}" type="datetimeFigureOut">
              <a:rPr lang="en-US" smtClean="0"/>
              <a:pPr/>
              <a:t>1/9/2013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DB675-7BCF-4EC8-9113-110555EA5D9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B8F093-14CB-4514-A325-05928C2259D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18" Type="http://schemas.openxmlformats.org/officeDocument/2006/relationships/image" Target="../media/image25.jpeg"/><Relationship Id="rId26" Type="http://schemas.openxmlformats.org/officeDocument/2006/relationships/image" Target="../media/image33.jpeg"/><Relationship Id="rId3" Type="http://schemas.openxmlformats.org/officeDocument/2006/relationships/image" Target="../media/image10.jpeg"/><Relationship Id="rId21" Type="http://schemas.openxmlformats.org/officeDocument/2006/relationships/image" Target="../media/image28.jpeg"/><Relationship Id="rId34" Type="http://schemas.openxmlformats.org/officeDocument/2006/relationships/image" Target="../media/image41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17" Type="http://schemas.openxmlformats.org/officeDocument/2006/relationships/image" Target="../media/image24.jpeg"/><Relationship Id="rId25" Type="http://schemas.openxmlformats.org/officeDocument/2006/relationships/image" Target="../media/image32.jpeg"/><Relationship Id="rId33" Type="http://schemas.openxmlformats.org/officeDocument/2006/relationships/image" Target="../media/image40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3.jpeg"/><Relationship Id="rId20" Type="http://schemas.openxmlformats.org/officeDocument/2006/relationships/image" Target="../media/image27.jpeg"/><Relationship Id="rId29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24" Type="http://schemas.openxmlformats.org/officeDocument/2006/relationships/image" Target="../media/image31.jpeg"/><Relationship Id="rId32" Type="http://schemas.openxmlformats.org/officeDocument/2006/relationships/image" Target="../media/image39.jpeg"/><Relationship Id="rId37" Type="http://schemas.openxmlformats.org/officeDocument/2006/relationships/image" Target="../media/image44.jpe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23" Type="http://schemas.openxmlformats.org/officeDocument/2006/relationships/image" Target="../media/image30.jpeg"/><Relationship Id="rId28" Type="http://schemas.openxmlformats.org/officeDocument/2006/relationships/image" Target="../media/image35.gif"/><Relationship Id="rId36" Type="http://schemas.openxmlformats.org/officeDocument/2006/relationships/image" Target="../media/image43.jpeg"/><Relationship Id="rId10" Type="http://schemas.openxmlformats.org/officeDocument/2006/relationships/image" Target="../media/image17.jpeg"/><Relationship Id="rId19" Type="http://schemas.openxmlformats.org/officeDocument/2006/relationships/image" Target="../media/image26.jpeg"/><Relationship Id="rId31" Type="http://schemas.openxmlformats.org/officeDocument/2006/relationships/image" Target="../media/image38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Relationship Id="rId22" Type="http://schemas.openxmlformats.org/officeDocument/2006/relationships/image" Target="../media/image29.jpeg"/><Relationship Id="rId27" Type="http://schemas.openxmlformats.org/officeDocument/2006/relationships/image" Target="../media/image34.gif"/><Relationship Id="rId30" Type="http://schemas.openxmlformats.org/officeDocument/2006/relationships/image" Target="../media/image37.gif"/><Relationship Id="rId35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3" descr="C:\Documents and Settings\Administrador\Escritorio\18781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3" descr="C:\Documents and Settings\Administrador\Escritorio\18781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Escritorio\18781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Escritorio\18781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3" descr="C:\Documents and Settings\Administrador\Escritorio\18781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3" descr="C:\Documents and Settings\Administrador\Escritorio\18781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3" descr="C:\Documents and Settings\Administrador\Escritorio\18781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3" descr="C:\Documents and Settings\Administrador\Escritorio\18781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3" descr="C:\Documents and Settings\Administrador\Escritorio\18781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3" descr="C:\Documents and Settings\Administrador\Escritorio\18781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3" descr="C:\Documents and Settings\Administrador\Escritorio\18781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" name="25 CuadroTexto"/>
          <p:cNvSpPr txBox="1"/>
          <p:nvPr/>
        </p:nvSpPr>
        <p:spPr>
          <a:xfrm>
            <a:off x="3071802" y="428604"/>
            <a:ext cx="2857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Norteamericano</a:t>
            </a:r>
            <a:endParaRPr lang="en-US" sz="1400" b="1" dirty="0" smtClean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3071802" y="714356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Doors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2714612" y="3786190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Light my fire</a:t>
            </a:r>
          </a:p>
        </p:txBody>
      </p:sp>
      <p:sp>
        <p:nvSpPr>
          <p:cNvPr id="29" name="28 CuadroTexto"/>
          <p:cNvSpPr txBox="1"/>
          <p:nvPr/>
        </p:nvSpPr>
        <p:spPr>
          <a:xfrm>
            <a:off x="2857488" y="4214818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Enciende mi fuego</a:t>
            </a:r>
            <a:endParaRPr lang="en-US" b="1" dirty="0" smtClean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4071934" y="4572008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1967</a:t>
            </a:r>
            <a:endParaRPr lang="en-US" sz="1200" b="1" dirty="0" smtClean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6643702" y="57150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6500826" y="59293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0958" y="5857892"/>
            <a:ext cx="460362" cy="287727"/>
          </a:xfrm>
          <a:prstGeom prst="rect">
            <a:avLst/>
          </a:prstGeom>
          <a:noFill/>
        </p:spPr>
      </p:pic>
      <p:sp>
        <p:nvSpPr>
          <p:cNvPr id="46" name="45 CuadroTexto"/>
          <p:cNvSpPr txBox="1"/>
          <p:nvPr/>
        </p:nvSpPr>
        <p:spPr>
          <a:xfrm>
            <a:off x="2500298" y="5929330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7" name="Rectangle 5"/>
          <p:cNvSpPr>
            <a:spLocks noChangeArrowheads="1"/>
          </p:cNvSpPr>
          <p:nvPr/>
        </p:nvSpPr>
        <p:spPr bwMode="auto">
          <a:xfrm>
            <a:off x="3714744" y="6072206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800"/>
                            </p:stCondLst>
                            <p:childTnLst>
                              <p:par>
                                <p:cTn id="5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1200"/>
                            </p:stCondLst>
                            <p:childTnLst>
                              <p:par>
                                <p:cTn id="7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3200"/>
                            </p:stCondLst>
                            <p:childTnLst>
                              <p:par>
                                <p:cTn id="91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20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1"/>
      <p:bldP spid="31" grpId="0"/>
      <p:bldP spid="46" grpId="0" build="allAtOnce"/>
      <p:bldP spid="4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284169-1024x768-where_is_my_fac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86182" y="428604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know that it would be untrue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 sabes  que eso sería falso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714876" y="1500174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know that I would be a liar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 sabes que  yo sería un mentiroso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7000">
    <p:sndAc>
      <p:stSnd>
        <p:snd r:embed="rId2" name="the doors - light my fi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711950-1024x768-Sinful-Vanessa-Lingerie-Blog-LaPerla-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710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1071546"/>
            <a:ext cx="29289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If I was to say to you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si yo tuviera que decirte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571604" y="2357430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Girl, we couldn't get much higher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muchacha, no pudimos llegar más alto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793642-1024x768-Kissing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929190" y="571480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Come on baby, light my fire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vamos nena, enciende mi fuego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571868" y="2786058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Come on baby, light my fire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vamos nena, enciende mi fuego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357554" y="4357694"/>
            <a:ext cx="50720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Try to set the night on fire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trata de preparar la noche para el fuego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788495-1024x768-121671-abhay-and-surbhi-a-romantic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85918" y="357166"/>
            <a:ext cx="42148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time to hesitate is through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tiempo de dudar ha terminado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    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572255-1024x768-mpvmoniquemudarousal2-00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647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1472" y="2285992"/>
            <a:ext cx="47149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time to wallow in the mire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hay  tiempo para revolcarse en el lodo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dministrador\Escritorio\875864-1024x768-Flamy-hearts-and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62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571480"/>
            <a:ext cx="45720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Try now we can only lose          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intenta ahora, que podemos perder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14480" y="1643050"/>
            <a:ext cx="57864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our love become a funeral pyre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nuestro amor se convierta en una pira funeraria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Documents and Settings\Administrador\Escritorio\940505-800x600-Romantic-Couples_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714612" y="428604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Come on baby, light my fire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vamos nena, enciende mi fuego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6248" y="1714488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Come on baby, light my fire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vamos nena, enciende mi fuego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00430" y="3000372"/>
            <a:ext cx="535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Try to set the night on fire, yeah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trata de preparar la noche para el fuego, si</a:t>
            </a:r>
          </a:p>
        </p:txBody>
      </p:sp>
      <p:sp>
        <p:nvSpPr>
          <p:cNvPr id="11266" name="AutoShape 2" descr="http://www.desktopnexus.com/dl/inline/908559/800x600/afrkrvi9t4lpnard9g2272cdr4503c668cf3c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Documents and Settings\Administrador\Escritorio\fondo 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The-Doors-the-doors-10563435-1280-8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pic>
        <p:nvPicPr>
          <p:cNvPr id="59" name="Picture 3" descr="C:\Documents and Settings\Administrador\Escritorio\The-Doors-the-doors-10563435-1280-8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2" y="0"/>
            <a:ext cx="9142968" cy="6858000"/>
          </a:xfrm>
          <a:prstGeom prst="rect">
            <a:avLst/>
          </a:prstGeom>
          <a:noFill/>
        </p:spPr>
      </p:pic>
      <p:pic>
        <p:nvPicPr>
          <p:cNvPr id="60" name="Picture 2" descr="C:\Documents and Settings\Administrador\Escritorio\31601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8" cy="6857999"/>
          </a:xfrm>
          <a:prstGeom prst="rect">
            <a:avLst/>
          </a:prstGeom>
          <a:noFill/>
        </p:spPr>
      </p:pic>
      <p:pic>
        <p:nvPicPr>
          <p:cNvPr id="61" name="Picture 2" descr="C:\Documents and Settings\Administrador\Escritorio\31601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2" name="Picture 4" descr="http://wallpapers.vintage.it/wallpapers/The_Doors_wallpaper_1024x76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</p:spPr>
      </p:pic>
      <p:pic>
        <p:nvPicPr>
          <p:cNvPr id="65" name="Picture 4" descr="http://wallpapers.vintage.it/wallpapers/The_Doors_wallpaper_1024x76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66" name="Picture 4" descr="http://wallpapers.vintage.it/wallpapers/The_Doors_wallpaper_1024x76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pic>
        <p:nvPicPr>
          <p:cNvPr id="67" name="Picture 6" descr="http://wallpapers99.com/images/wallpaper/1024x768/The%20Doors_2531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solidFill>
            <a:srgbClr val="00FF00"/>
          </a:solidFill>
          <a:ln w="98425" cmpd="dbl">
            <a:noFill/>
            <a:round/>
          </a:ln>
        </p:spPr>
      </p:pic>
      <p:pic>
        <p:nvPicPr>
          <p:cNvPr id="68" name="Picture 6" descr="http://wallpapers99.com/images/wallpaper/1024x768/The%20Doors_2531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solidFill>
            <a:srgbClr val="00FF00"/>
          </a:solidFill>
          <a:ln w="98425" cmpd="dbl">
            <a:noFill/>
            <a:round/>
          </a:ln>
        </p:spPr>
      </p:pic>
      <p:pic>
        <p:nvPicPr>
          <p:cNvPr id="69" name="Picture 6" descr="http://wallpapers99.com/images/wallpaper/1024x768/The%20Doors_2531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solidFill>
            <a:srgbClr val="00FF00"/>
          </a:solidFill>
          <a:ln w="98425" cmpd="dbl">
            <a:noFill/>
            <a:round/>
          </a:ln>
        </p:spPr>
      </p:pic>
      <p:pic>
        <p:nvPicPr>
          <p:cNvPr id="70" name="Picture 6" descr="http://wallpapers99.com/images/wallpaper/1024x768/The%20Doors_2531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solidFill>
            <a:srgbClr val="00FF00"/>
          </a:solidFill>
          <a:ln w="98425" cmpd="dbl">
            <a:noFill/>
            <a:round/>
          </a:ln>
        </p:spPr>
      </p:pic>
      <p:pic>
        <p:nvPicPr>
          <p:cNvPr id="71" name="Picture 2" descr="C:\Documents and Settings\Administrador\Escritorio\388823-1024x768-The_Doors_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2"/>
            <a:ext cx="9143997" cy="6858000"/>
          </a:xfrm>
          <a:prstGeom prst="rect">
            <a:avLst/>
          </a:prstGeom>
          <a:noFill/>
        </p:spPr>
      </p:pic>
      <p:pic>
        <p:nvPicPr>
          <p:cNvPr id="72" name="Picture 2" descr="C:\Documents and Settings\Administrador\Escritorio\388823-1024x768-The_Doors_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" y="0"/>
            <a:ext cx="9143997" cy="6858000"/>
          </a:xfrm>
          <a:prstGeom prst="rect">
            <a:avLst/>
          </a:prstGeom>
          <a:noFill/>
        </p:spPr>
      </p:pic>
      <p:pic>
        <p:nvPicPr>
          <p:cNvPr id="73" name="Picture 2" descr="C:\Documents and Settings\Administrador\Escritorio\388823-1024x768-The_Doors_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3997" cy="6858000"/>
          </a:xfrm>
          <a:prstGeom prst="rect">
            <a:avLst/>
          </a:prstGeom>
          <a:noFill/>
        </p:spPr>
      </p:pic>
      <p:pic>
        <p:nvPicPr>
          <p:cNvPr id="74" name="Picture 2" descr="C:\Documents and Settings\Administrador\Escritorio\388823-1024x768-The_Doors_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" y="0"/>
            <a:ext cx="9143997" cy="6858000"/>
          </a:xfrm>
          <a:prstGeom prst="rect">
            <a:avLst/>
          </a:prstGeom>
          <a:noFill/>
        </p:spPr>
      </p:pic>
      <p:pic>
        <p:nvPicPr>
          <p:cNvPr id="75" name="Picture 2" descr="C:\Documents and Settings\Administrador\Escritorio\187814-1024x768-doorswallpaper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1" y="1"/>
            <a:ext cx="9143997" cy="6858000"/>
          </a:xfrm>
          <a:prstGeom prst="rect">
            <a:avLst/>
          </a:prstGeom>
          <a:noFill/>
        </p:spPr>
      </p:pic>
      <p:pic>
        <p:nvPicPr>
          <p:cNvPr id="76" name="Picture 2" descr="C:\Documents and Settings\Administrador\Escritorio\187814-1024x768-doorswallpaper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" y="0"/>
            <a:ext cx="9143997" cy="6858000"/>
          </a:xfrm>
          <a:prstGeom prst="rect">
            <a:avLst/>
          </a:prstGeom>
          <a:noFill/>
        </p:spPr>
      </p:pic>
      <p:pic>
        <p:nvPicPr>
          <p:cNvPr id="77" name="Picture 2" descr="C:\Documents and Settings\Administrador\Escritorio\187814-1024x768-doorswallpaper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1039" name="Picture 15" descr="C:\Documents and Settings\Administrador\Escritorio\The-Doors-the-doors-10563425-1280-800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" y="1"/>
            <a:ext cx="9142966" cy="6857999"/>
          </a:xfrm>
          <a:prstGeom prst="rect">
            <a:avLst/>
          </a:prstGeom>
          <a:noFill/>
        </p:spPr>
      </p:pic>
      <p:pic>
        <p:nvPicPr>
          <p:cNvPr id="1040" name="Picture 16" descr="C:\Documents and Settings\Administrador\Escritorio\The-Doors-the-doors-10563425-1280-800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-387"/>
            <a:ext cx="9253538" cy="6940937"/>
          </a:xfrm>
          <a:prstGeom prst="rect">
            <a:avLst/>
          </a:prstGeom>
          <a:noFill/>
        </p:spPr>
      </p:pic>
      <p:pic>
        <p:nvPicPr>
          <p:cNvPr id="1041" name="Picture 17" descr="C:\Documents and Settings\Administrador\Escritorio\The-Doors-the-doors-10563425-1280-800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-774"/>
            <a:ext cx="9144000" cy="6858774"/>
          </a:xfrm>
          <a:prstGeom prst="rect">
            <a:avLst/>
          </a:prstGeom>
          <a:noFill/>
        </p:spPr>
      </p:pic>
      <p:pic>
        <p:nvPicPr>
          <p:cNvPr id="99" name="Picture 2" descr="C:\Documents and Settings\Administrador\Escritorio\The Doors_25318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00" name="Picture 2" descr="C:\Documents and Settings\Administrador\Escritorio\The Doors_25318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pic>
        <p:nvPicPr>
          <p:cNvPr id="101" name="Picture 2" descr="C:\Documents and Settings\Administrador\Escritorio\The Doors_25318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pic>
        <p:nvPicPr>
          <p:cNvPr id="102" name="Picture 4" descr="C:\Documents and Settings\Administrador\Escritorio\Copia de The Doors wallpaper (2)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03" name="Picture 4" descr="C:\Documents and Settings\Administrador\Escritorio\Copia de The Doors wallpaper (2)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04" name="Picture 4" descr="C:\Documents and Settings\Administrador\Escritorio\Copia de The Doors wallpaper (2)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05" name="Picture 13" descr="C:\Documents and Settings\Administrador\Escritorio\the_doors_background_desktop_wallpaper-normal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" y="0"/>
            <a:ext cx="9143998" cy="6858000"/>
          </a:xfrm>
          <a:prstGeom prst="rect">
            <a:avLst/>
          </a:prstGeom>
          <a:noFill/>
        </p:spPr>
      </p:pic>
      <p:pic>
        <p:nvPicPr>
          <p:cNvPr id="106" name="Picture 14" descr="C:\Documents and Settings\Administrador\Escritorio\the_doors_background_desktop_wallpaper-normal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-2"/>
            <a:ext cx="9144000" cy="6858003"/>
          </a:xfrm>
          <a:prstGeom prst="rect">
            <a:avLst/>
          </a:prstGeom>
          <a:noFill/>
        </p:spPr>
      </p:pic>
      <p:pic>
        <p:nvPicPr>
          <p:cNvPr id="107" name="Picture 14" descr="C:\Documents and Settings\Administrador\Escritorio\the_doors_background_desktop_wallpaper-normal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pic>
        <p:nvPicPr>
          <p:cNvPr id="108" name="Picture 14" descr="C:\Documents and Settings\Administrador\Escritorio\the_doors_background_desktop_wallpaper-normal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9" name="Picture 2" descr="C:\Documents and Settings\Administrador\Escritorio\The_Doors_Resting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0" name="Picture 2" descr="C:\Documents and Settings\Administrador\Escritorio\The_Doors_Resting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1" name="Picture 2" descr="C:\Documents and Settings\Administrador\Escritorio\The_Doors_Resting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2" name="Picture 18" descr="C:\Documents and Settings\Administrador\Escritorio\The-Doors-Wallpapers-fondo de pantalla poster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pic>
        <p:nvPicPr>
          <p:cNvPr id="1043" name="Picture 19" descr="C:\Documents and Settings\Administrador\Escritorio\The-Doors-Wallpapers-fondo de pantalla poster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pic>
        <p:nvPicPr>
          <p:cNvPr id="1044" name="Picture 20" descr="C:\Documents and Settings\Administrador\Escritorio\The-Doors-Wallpapers-fondo de pantalla poster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sp>
        <p:nvSpPr>
          <p:cNvPr id="115" name="1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1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7" name="Picture 8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</p:pic>
      <p:pic>
        <p:nvPicPr>
          <p:cNvPr id="118" name="Picture 9" descr="C:\Documents and Settings\Administrador\Escritorio\The-Doors-Jim-Morrison-Light-My-Fire II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</p:pic>
      <p:pic>
        <p:nvPicPr>
          <p:cNvPr id="119" name="Picture 8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</p:pic>
      <p:pic>
        <p:nvPicPr>
          <p:cNvPr id="120" name="Picture 8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</p:pic>
      <p:pic>
        <p:nvPicPr>
          <p:cNvPr id="122" name="Picture 9" descr="C:\Documents and Settings\Administrador\Escritorio\The-Doors-Jim-Morrison-Light-My-Fire II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</p:pic>
      <p:pic>
        <p:nvPicPr>
          <p:cNvPr id="123" name="Picture 9" descr="C:\Documents and Settings\Administrador\Escritorio\The-Doors-Jim-Morrison-Light-My-Fire II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</p:pic>
      <p:pic>
        <p:nvPicPr>
          <p:cNvPr id="124" name="Picture 3" descr="C:\Documents and Settings\Administrador\Escritorio\Copia de 3dd00000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2"/>
            <a:ext cx="9144000" cy="6857999"/>
          </a:xfrm>
          <a:prstGeom prst="rect">
            <a:avLst/>
          </a:prstGeom>
          <a:noFill/>
        </p:spPr>
      </p:pic>
      <p:pic>
        <p:nvPicPr>
          <p:cNvPr id="125" name="Picture 3" descr="C:\Documents and Settings\Administrador\Escritorio\Copia de 3dd00000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26" name="Picture 6" descr="C:\Documents and Settings\Administrador\Escritorio\Copia de 264504-1024x768-JimM11_jpg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3"/>
            <a:ext cx="9143999" cy="6857997"/>
          </a:xfrm>
          <a:prstGeom prst="rect">
            <a:avLst/>
          </a:prstGeom>
          <a:noFill/>
        </p:spPr>
      </p:pic>
      <p:pic>
        <p:nvPicPr>
          <p:cNvPr id="128" name="Picture 6" descr="C:\Documents and Settings\Administrador\Escritorio\Copia de 264504-1024x768-JimM11_jpg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" y="3"/>
            <a:ext cx="9143999" cy="6857997"/>
          </a:xfrm>
          <a:prstGeom prst="rect">
            <a:avLst/>
          </a:prstGeom>
          <a:noFill/>
        </p:spPr>
      </p:pic>
      <p:pic>
        <p:nvPicPr>
          <p:cNvPr id="129" name="Picture 6" descr="C:\Documents and Settings\Administrador\Escritorio\Copia de 264504-1024x768-JimM11_jpg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3999" cy="6857997"/>
          </a:xfrm>
          <a:prstGeom prst="rect">
            <a:avLst/>
          </a:prstGeom>
          <a:noFill/>
        </p:spPr>
      </p:pic>
      <p:pic>
        <p:nvPicPr>
          <p:cNvPr id="130" name="Picture 6" descr="C:\Documents and Settings\Administrador\Escritorio\Copia de 264504-1024x768-JimM11_jpg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3999" cy="6857997"/>
          </a:xfrm>
          <a:prstGeom prst="rect">
            <a:avLst/>
          </a:prstGeom>
          <a:noFill/>
        </p:spPr>
      </p:pic>
      <p:sp>
        <p:nvSpPr>
          <p:cNvPr id="131" name="1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1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" name="Picture 9" descr="C:\Documents and Settings\Administrador\Escritorio\The+Door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134" name="Picture 8" descr="C:\Documents and Settings\Administrador\Escritorio\The+Door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0"/>
            <a:ext cx="9144001" cy="6857999"/>
          </a:xfrm>
          <a:prstGeom prst="rect">
            <a:avLst/>
          </a:prstGeom>
          <a:noFill/>
        </p:spPr>
      </p:pic>
      <p:pic>
        <p:nvPicPr>
          <p:cNvPr id="1026" name="Picture 2" descr="C:\Documents and Settings\Administrador\Escritorio\15336-jim_morrison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pic>
        <p:nvPicPr>
          <p:cNvPr id="63" name="Picture 2" descr="C:\Documents and Settings\Administrador\Escritorio\15336-jim_morrison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0" y="-2328"/>
            <a:ext cx="9144000" cy="6860328"/>
          </a:xfrm>
          <a:prstGeom prst="rect">
            <a:avLst/>
          </a:prstGeom>
          <a:noFill/>
        </p:spPr>
      </p:pic>
      <p:pic>
        <p:nvPicPr>
          <p:cNvPr id="64" name="Picture 2" descr="C:\Documents and Settings\Administrador\Escritorio\15336-jim_morrison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0" y="-2328"/>
            <a:ext cx="9144000" cy="6860327"/>
          </a:xfrm>
          <a:prstGeom prst="rect">
            <a:avLst/>
          </a:prstGeom>
          <a:noFill/>
        </p:spPr>
      </p:pic>
      <p:pic>
        <p:nvPicPr>
          <p:cNvPr id="2" name="Picture 3" descr="C:\Documents and Settings\Administrador\Escritorio\thedoors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thedoors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8" name="Picture 4" descr="C:\Documents and Settings\Administrador\Escritorio\thedoors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Jim-Morrison-the-doors-8112808-1280-800.jpg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pic>
        <p:nvPicPr>
          <p:cNvPr id="79" name="Picture 5" descr="C:\Documents and Settings\Administrador\Escritorio\Jim-Morrison-the-doors-8112808-1280-800.jpg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0" y="-2328"/>
            <a:ext cx="9144000" cy="6860328"/>
          </a:xfrm>
          <a:prstGeom prst="rect">
            <a:avLst/>
          </a:prstGeom>
          <a:noFill/>
        </p:spPr>
      </p:pic>
      <p:pic>
        <p:nvPicPr>
          <p:cNvPr id="80" name="Picture 5" descr="C:\Documents and Settings\Administrador\Escritorio\Jim-Morrison-the-doors-8112808-1280-800.jpg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0" y="-2328"/>
            <a:ext cx="9144000" cy="6860328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Escritorio\doorspaper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Escritorio\doorspaper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pic>
        <p:nvPicPr>
          <p:cNvPr id="81" name="Picture 7" descr="C:\Documents and Settings\Administrador\Escritorio\doorspaper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0" y="1"/>
            <a:ext cx="9142977" cy="6857999"/>
          </a:xfrm>
          <a:prstGeom prst="rect">
            <a:avLst/>
          </a:prstGeom>
          <a:noFill/>
        </p:spPr>
      </p:pic>
      <p:pic>
        <p:nvPicPr>
          <p:cNvPr id="82" name="Picture 7" descr="C:\Documents and Settings\Administrador\Escritorio\doorspaper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0" y="0"/>
            <a:ext cx="9142977" cy="6857999"/>
          </a:xfrm>
          <a:prstGeom prst="rect">
            <a:avLst/>
          </a:prstGeom>
          <a:noFill/>
        </p:spPr>
      </p:pic>
      <p:pic>
        <p:nvPicPr>
          <p:cNvPr id="3" name="Picture 8" descr="C:\Documents and Settings\Administrador\Escritorio\the-doors-jim-morrison-wallpaper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83" name="Picture 8" descr="C:\Documents and Settings\Administrador\Escritorio\the-doors-jim-morrison-wallpaper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85" name="Picture 8" descr="C:\Documents and Settings\Administrador\Escritorio\the-doors-jim-morrison-wallpaper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0" y="-2"/>
            <a:ext cx="9143999" cy="6858001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Escritorio\the_doors_by_thisaradj_wallpaper-normal.jpg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pic>
        <p:nvPicPr>
          <p:cNvPr id="86" name="Picture 9" descr="C:\Documents and Settings\Administrador\Escritorio\the_doors_by_thisaradj_wallpaper-normal.jpg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0" y="-2327"/>
            <a:ext cx="9144000" cy="6860327"/>
          </a:xfrm>
          <a:prstGeom prst="rect">
            <a:avLst/>
          </a:prstGeom>
          <a:noFill/>
        </p:spPr>
      </p:pic>
      <p:pic>
        <p:nvPicPr>
          <p:cNvPr id="87" name="Picture 9" descr="C:\Documents and Settings\Administrador\Escritorio\the_doors_by_thisaradj_wallpaper-normal.jpg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0" y="-2327"/>
            <a:ext cx="9144000" cy="6860327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the_doors_002_01.gif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dor\Mis documentos\imágenes\the_doors_002_02.gif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0" y="1714488"/>
            <a:ext cx="9144000" cy="1714500"/>
          </a:xfrm>
          <a:prstGeom prst="rect">
            <a:avLst/>
          </a:prstGeom>
          <a:noFill/>
        </p:spPr>
      </p:pic>
      <p:pic>
        <p:nvPicPr>
          <p:cNvPr id="1036" name="Picture 12" descr="C:\Documents and Settings\Administrador\Mis documentos\imágenes\the_doors_002_03.gif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0" y="3429000"/>
            <a:ext cx="9144000" cy="1714500"/>
          </a:xfrm>
          <a:prstGeom prst="rect">
            <a:avLst/>
          </a:prstGeom>
          <a:noFill/>
        </p:spPr>
      </p:pic>
      <p:pic>
        <p:nvPicPr>
          <p:cNvPr id="1037" name="Picture 13" descr="C:\Documents and Settings\Administrador\Mis documentos\imágenes\the_doors_002_04.gif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</p:spPr>
      </p:pic>
      <p:pic>
        <p:nvPicPr>
          <p:cNvPr id="88" name="Picture 10" descr="C:\Documents and Settings\Administrador\Mis documentos\imágenes\the_doors_002_01.gif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</p:spPr>
      </p:pic>
      <p:pic>
        <p:nvPicPr>
          <p:cNvPr id="89" name="Picture 10" descr="C:\Documents and Settings\Administrador\Mis documentos\imágenes\the_doors_002_01.gif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</p:spPr>
      </p:pic>
      <p:pic>
        <p:nvPicPr>
          <p:cNvPr id="90" name="Picture 11" descr="C:\Documents and Settings\Administrador\Mis documentos\imágenes\the_doors_002_02.gif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0" y="1714488"/>
            <a:ext cx="9144000" cy="1714500"/>
          </a:xfrm>
          <a:prstGeom prst="rect">
            <a:avLst/>
          </a:prstGeom>
          <a:noFill/>
        </p:spPr>
      </p:pic>
      <p:pic>
        <p:nvPicPr>
          <p:cNvPr id="91" name="Picture 11" descr="C:\Documents and Settings\Administrador\Mis documentos\imágenes\the_doors_002_02.gif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0" y="1714488"/>
            <a:ext cx="9144000" cy="1714500"/>
          </a:xfrm>
          <a:prstGeom prst="rect">
            <a:avLst/>
          </a:prstGeom>
          <a:noFill/>
        </p:spPr>
      </p:pic>
      <p:pic>
        <p:nvPicPr>
          <p:cNvPr id="92" name="Picture 12" descr="C:\Documents and Settings\Administrador\Mis documentos\imágenes\the_doors_002_03.gif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0" y="3429000"/>
            <a:ext cx="9144000" cy="1714500"/>
          </a:xfrm>
          <a:prstGeom prst="rect">
            <a:avLst/>
          </a:prstGeom>
          <a:noFill/>
        </p:spPr>
      </p:pic>
      <p:pic>
        <p:nvPicPr>
          <p:cNvPr id="93" name="Picture 12" descr="C:\Documents and Settings\Administrador\Mis documentos\imágenes\the_doors_002_03.gif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0" y="3417311"/>
            <a:ext cx="9144000" cy="1714500"/>
          </a:xfrm>
          <a:prstGeom prst="rect">
            <a:avLst/>
          </a:prstGeom>
          <a:noFill/>
        </p:spPr>
      </p:pic>
      <p:pic>
        <p:nvPicPr>
          <p:cNvPr id="94" name="Picture 13" descr="C:\Documents and Settings\Administrador\Mis documentos\imágenes\the_doors_002_04.gif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</p:spPr>
      </p:pic>
      <p:pic>
        <p:nvPicPr>
          <p:cNvPr id="95" name="Picture 13" descr="C:\Documents and Settings\Administrador\Mis documentos\imágenes\the_doors_002_04.gif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</p:spPr>
      </p:pic>
      <p:pic>
        <p:nvPicPr>
          <p:cNvPr id="1038" name="Picture 14" descr="C:\Documents and Settings\Administrador\Escritorio\The_Doors_Wallpaper_by_morgoth_edain.jpg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0" y="0"/>
            <a:ext cx="9141375" cy="6858000"/>
          </a:xfrm>
          <a:prstGeom prst="rect">
            <a:avLst/>
          </a:prstGeom>
          <a:noFill/>
        </p:spPr>
      </p:pic>
      <p:pic>
        <p:nvPicPr>
          <p:cNvPr id="96" name="Picture 14" descr="C:\Documents and Settings\Administrador\Escritorio\The_Doors_Wallpaper_by_morgoth_edain.jpg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2625" y="0"/>
            <a:ext cx="9141375" cy="6858000"/>
          </a:xfrm>
          <a:prstGeom prst="rect">
            <a:avLst/>
          </a:prstGeom>
          <a:noFill/>
        </p:spPr>
      </p:pic>
      <p:pic>
        <p:nvPicPr>
          <p:cNvPr id="97" name="Picture 14" descr="C:\Documents and Settings\Administrador\Escritorio\The_Doors_Wallpaper_by_morgoth_edain.jpg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48491" y="6928"/>
            <a:ext cx="9141375" cy="6858000"/>
          </a:xfrm>
          <a:prstGeom prst="rect">
            <a:avLst/>
          </a:prstGeom>
          <a:noFill/>
        </p:spPr>
      </p:pic>
      <p:pic>
        <p:nvPicPr>
          <p:cNvPr id="98" name="Picture 14" descr="C:\Documents and Settings\Administrador\Escritorio\The_Doors_Wallpaper_by_morgoth_edain.jpg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2625" y="0"/>
            <a:ext cx="9141375" cy="6858000"/>
          </a:xfrm>
          <a:prstGeom prst="rect">
            <a:avLst/>
          </a:prstGeom>
          <a:noFill/>
        </p:spPr>
      </p:pic>
      <p:pic>
        <p:nvPicPr>
          <p:cNvPr id="4" name="Picture 15" descr="C:\Documents and Settings\Administrador\Escritorio\the-doors-wallpaper-5.jpg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" name="Picture 15" descr="C:\Documents and Settings\Administrador\Escritorio\the-doors-wallpaper-5.jpg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3" name="Picture 15" descr="C:\Documents and Settings\Administrador\Escritorio\the-doors-wallpaper-5.jpg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</p:pic>
      <p:sp>
        <p:nvSpPr>
          <p:cNvPr id="114" name="113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16" descr="C:\Documents and Settings\Administrador\Escritorio\The_Doors_Wallpaper_by_Pop_ArtDecade.jpg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pic>
        <p:nvPicPr>
          <p:cNvPr id="138" name="Picture 16" descr="C:\Documents and Settings\Administrador\Escritorio\The_Doors_Wallpaper_by_Pop_ArtDecade.jpg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1023" y="0"/>
            <a:ext cx="9142977" cy="6858000"/>
          </a:xfrm>
          <a:prstGeom prst="rect">
            <a:avLst/>
          </a:prstGeom>
          <a:noFill/>
        </p:spPr>
      </p:pic>
      <p:pic>
        <p:nvPicPr>
          <p:cNvPr id="139" name="Picture 16" descr="C:\Documents and Settings\Administrador\Escritorio\The_Doors_Wallpaper_by_Pop_ArtDecade.jpg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1023" y="0"/>
            <a:ext cx="9142977" cy="6858000"/>
          </a:xfrm>
          <a:prstGeom prst="rect">
            <a:avLst/>
          </a:prstGeom>
          <a:noFill/>
        </p:spPr>
      </p:pic>
      <p:pic>
        <p:nvPicPr>
          <p:cNvPr id="8" name="Picture 19" descr="C:\Documents and Settings\Administrador\Escritorio\Jim-w-horns_jim morrison hd wallpapers.jpg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40" name="Picture 19" descr="C:\Documents and Settings\Administrador\Escritorio\Jim-w-horns_jim morrison hd wallpapers.jpg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41" name="Picture 19" descr="C:\Documents and Settings\Administrador\Escritorio\Jim-w-horns_jim morrison hd wallpapers.jpg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9" name="Picture 20" descr="C:\Documents and Settings\Administrador\Escritorio\The Doors-wallpapershd.jpg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2" name="Picture 20" descr="C:\Documents and Settings\Administrador\Escritorio\The Doors-wallpapershd.jpg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" name="Picture 20" descr="C:\Documents and Settings\Administrador\Escritorio\The Doors-wallpapershd.jpg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5" name="Picture 21" descr="C:\Documents and Settings\Administrador\Escritorio\The-Doors-Wallpapers-fondo de pantalla poster hd.jpg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6" name="Picture 22" descr="C:\Documents and Settings\Administrador\Escritorio\The-Doors-Wallpapers-fondo de pantalla poster hd.jpg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7" name="Picture 23" descr="C:\Documents and Settings\Administrador\Escritorio\The-Doors-Wallpapers-fondo de pantalla poster hd.jpg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8" name="Picture 24" descr="C:\Documents and Settings\Administrador\Escritorio\The-Doors-Wallpapers-fondo de pantalla poster hd.jpg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50" name="Picture 26" descr="http://4.bp.blogspot.com/-K6G-qNhuN6k/UCxfKkkGavI/AAAAAAAAF2o/zHZnkhwfxcE/s640/TheDoors-banda+de+musica,+poster.jpg"/>
          <p:cNvPicPr>
            <a:picLocks noChangeAspect="1" noChangeArrowheads="1"/>
          </p:cNvPicPr>
          <p:nvPr/>
        </p:nvPicPr>
        <p:blipFill>
          <a:blip r:embed="rId3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52" name="Picture 28" descr="http://4.bp.blogspot.com/-K6G-qNhuN6k/UCxfKkkGavI/AAAAAAAAF2o/zHZnkhwfxcE/s640/TheDoors-banda+de+musica,+poster.jpg"/>
          <p:cNvPicPr>
            <a:picLocks noChangeAspect="1" noChangeArrowheads="1"/>
          </p:cNvPicPr>
          <p:nvPr/>
        </p:nvPicPr>
        <p:blipFill>
          <a:blip r:embed="rId3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5" name="Picture 28" descr="http://4.bp.blogspot.com/-K6G-qNhuN6k/UCxfKkkGavI/AAAAAAAAF2o/zHZnkhwfxcE/s640/TheDoors-banda+de+musica,+poster.jpg"/>
          <p:cNvPicPr>
            <a:picLocks noChangeAspect="1" noChangeArrowheads="1"/>
          </p:cNvPicPr>
          <p:nvPr/>
        </p:nvPicPr>
        <p:blipFill>
          <a:blip r:embed="rId3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6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500"/>
                            </p:stCondLst>
                            <p:childTnLst>
                              <p:par>
                                <p:cTn id="42" presetID="18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500"/>
                            </p:stCondLst>
                            <p:childTnLst>
                              <p:par>
                                <p:cTn id="55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0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500"/>
                            </p:stCondLst>
                            <p:childTnLst>
                              <p:par>
                                <p:cTn id="65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0" dur="5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2500"/>
                            </p:stCondLst>
                            <p:childTnLst>
                              <p:par>
                                <p:cTn id="75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500"/>
                            </p:stCondLst>
                            <p:childTnLst>
                              <p:par>
                                <p:cTn id="85" presetID="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5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4" dur="5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8500"/>
                            </p:stCondLst>
                            <p:childTnLst>
                              <p:par>
                                <p:cTn id="96" presetID="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5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9" dur="5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6500"/>
                            </p:stCondLst>
                            <p:childTnLst>
                              <p:par>
                                <p:cTn id="111" presetID="4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3" dur="5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5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5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4500"/>
                            </p:stCondLst>
                            <p:childTnLst>
                              <p:par>
                                <p:cTn id="121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3" dur="5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6" dur="5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9" dur="5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92500"/>
                            </p:stCondLst>
                            <p:childTnLst>
                              <p:par>
                                <p:cTn id="131" presetID="1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5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6" dur="5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98000"/>
                            </p:stCondLst>
                            <p:childTnLst>
                              <p:par>
                                <p:cTn id="138" presetID="19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5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7" dur="5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7" dur="5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59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14000"/>
                            </p:stCondLst>
                            <p:childTnLst>
                              <p:par>
                                <p:cTn id="174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6" dur="5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9" dur="5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2" dur="5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5" dur="5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22000"/>
                            </p:stCondLst>
                            <p:childTnLst>
                              <p:par>
                                <p:cTn id="187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5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6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2" dur="5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28000"/>
                            </p:stCondLst>
                            <p:childTnLst>
                              <p:par>
                                <p:cTn id="194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35000"/>
                            </p:stCondLst>
                            <p:childTnLst>
                              <p:par>
                                <p:cTn id="201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4" dur="5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42000"/>
                            </p:stCondLst>
                            <p:childTnLst>
                              <p:par>
                                <p:cTn id="20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5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149000"/>
                            </p:stCondLst>
                            <p:childTnLst>
                              <p:par>
                                <p:cTn id="211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9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57000"/>
                            </p:stCondLst>
                            <p:childTnLst>
                              <p:par>
                                <p:cTn id="221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9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65000"/>
                            </p:stCondLst>
                            <p:childTnLst>
                              <p:par>
                                <p:cTn id="231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3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6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39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173000"/>
                            </p:stCondLst>
                            <p:childTnLst>
                              <p:par>
                                <p:cTn id="241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3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6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9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4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2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81000"/>
                            </p:stCondLst>
                            <p:childTnLst>
                              <p:par>
                                <p:cTn id="254" presetID="21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9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2" dur="5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189000"/>
                            </p:stCondLst>
                            <p:childTnLst>
                              <p:par>
                                <p:cTn id="264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6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5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2" dur="5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97000"/>
                            </p:stCondLst>
                            <p:childTnLst>
                              <p:par>
                                <p:cTn id="274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6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9" dur="5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5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9" dur="5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2" dur="5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5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8" dur="5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1" dur="5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8" dur="5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1" dur="5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205000"/>
                            </p:stCondLst>
                            <p:childTnLst>
                              <p:par>
                                <p:cTn id="313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5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8" dur="5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1" dur="5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4" dur="5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213000"/>
                            </p:stCondLst>
                            <p:childTnLst>
                              <p:par>
                                <p:cTn id="326" presetID="18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1" dur="5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4" dur="5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221000"/>
                            </p:stCondLst>
                            <p:childTnLst>
                              <p:par>
                                <p:cTn id="336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4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5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229000"/>
                            </p:stCondLst>
                            <p:childTnLst>
                              <p:par>
                                <p:cTn id="352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7" dur="5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5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2" dur="5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237000"/>
                            </p:stCondLst>
                            <p:childTnLst>
                              <p:par>
                                <p:cTn id="364" presetID="3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6" dur="40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7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7" dur="5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0" dur="5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1" fill="hold">
                            <p:stCondLst>
                              <p:cond delay="245000"/>
                            </p:stCondLst>
                            <p:childTnLst>
                              <p:par>
                                <p:cTn id="382" presetID="58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5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5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5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8" dur="5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5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5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4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95" dur="5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8" dur="5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9" fill="hold">
                            <p:stCondLst>
                              <p:cond delay="253000"/>
                            </p:stCondLst>
                            <p:childTnLst>
                              <p:par>
                                <p:cTn id="400" presetID="4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2" dur="3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3" dur="12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12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39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5" dur="3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/>
      <p:bldP spid="116" grpId="0" animBg="1"/>
      <p:bldP spid="131" grpId="0" animBg="1"/>
      <p:bldP spid="1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937072-1024x768-cccccccccccxxxxxxxxxch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428604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time to hesitate is through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tiempo de dudar ha terminado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Documents and Settings\Administrador\Escritorio\578709-1024x768-blondes_in_trouble_2_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500042"/>
            <a:ext cx="47149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time to wallow in the mire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hay  tiempo para revolcarse en el lodo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fueg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571480"/>
            <a:ext cx="45720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Try now we can only lose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intenta ahora, que podemos perder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071670" y="2357430"/>
            <a:ext cx="57864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our love become a funeral pyre        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nuestro amor se convierta en una pira funeraria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istrador\Escritorio\582894-1024x768-couple-in-love_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143372" y="571480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Come on baby, light my fire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vamos nena, enciende mi fuego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596" y="2071678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Come on baby, light my fire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vamos nena, enciende mi fuego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42910" y="3500438"/>
            <a:ext cx="53578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Try to set the night on fire, yeah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trata de preparar la noche para el fuego, si</a:t>
            </a:r>
          </a:p>
        </p:txBody>
      </p:sp>
    </p:spTree>
  </p:cSld>
  <p:clrMapOvr>
    <a:masterClrMapping/>
  </p:clrMapOvr>
  <p:transition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733811-1024x768-laughing-mask-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20" y="642918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know that it would be untrue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 sabes  que eso sería falso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1472" y="2143116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know that I would be a liar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 sabes que  yo sería un mentiroso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238320-1024x768-Bankoboev_Ru_-_____campar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071802" y="785794"/>
            <a:ext cx="29289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If I was to say to you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si yo tuviera que decirte</a:t>
            </a:r>
            <a:endParaRPr lang="es-E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857356" y="2285992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Girl, we couldn't get much higher 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muchacha, no pudimos llegar más alto</a:t>
            </a:r>
            <a:endParaRPr lang="es-E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Administrador\Escritorio\629673-1024x768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9058" y="428604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Come on baby, light my fire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vamos nena, enciende mi fuego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00628" y="2071678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Come on baby, light my fire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vamos nena, enciende mi fuego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357554" y="4143380"/>
            <a:ext cx="5214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Try to set the night on fire                    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trata de preparar la noche para el fuego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5" name="Picture 3" descr="C:\Documents and Settings\Administrador\Escritorio\Copia de 201204150302091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572528" cy="685802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71934" y="2143116"/>
            <a:ext cx="47149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Try to set the night on fire                  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trata de preparar la noche para el fuego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643306" y="3500438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Try to set the night on fire                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trata de preparar la noche para el fuego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214810" y="4929198"/>
            <a:ext cx="428628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Try to set the night on fire         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trata de preparar la noche para el fuego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49" name="Picture 1" descr="C:\Documents and Settings\Administrador\Escritorio\Jim_Morrison_Wallpaper_The_Doors_1280_x_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" y="1142984"/>
            <a:ext cx="9144025" cy="5715016"/>
          </a:xfrm>
          <a:prstGeom prst="rect">
            <a:avLst/>
          </a:prstGeom>
          <a:noFill/>
        </p:spPr>
      </p:pic>
      <p:pic>
        <p:nvPicPr>
          <p:cNvPr id="1026" name="Picture 2" descr="C:\Documents and Settings\Administrador\Escritorio\Animation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000108"/>
            <a:ext cx="1382671" cy="214314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</p:pic>
      <p:pic>
        <p:nvPicPr>
          <p:cNvPr id="1027" name="Picture 3" descr="C:\Documents and Settings\Administrador\Escritorio\Animation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1000108"/>
            <a:ext cx="1285876" cy="226099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028" name="Picture 4" descr="C:\Documents and Settings\Administrador\Escritorio\Animation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4357694"/>
            <a:ext cx="2000264" cy="201693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029" name="Picture 5" descr="C:\Documents and Settings\Administrador\Escritorio\thedoors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29454" y="4572008"/>
            <a:ext cx="1928806" cy="144660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5607</TotalTime>
  <Words>519</Words>
  <Application>Microsoft Office PowerPoint</Application>
  <PresentationFormat>Presentación en pantalla (4:3)</PresentationFormat>
  <Paragraphs>71</Paragraphs>
  <Slides>19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534</cp:revision>
  <dcterms:created xsi:type="dcterms:W3CDTF">2012-05-05T02:14:51Z</dcterms:created>
  <dcterms:modified xsi:type="dcterms:W3CDTF">2013-01-09T15:24:53Z</dcterms:modified>
</cp:coreProperties>
</file>