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5" r:id="rId2"/>
  </p:sldMasterIdLst>
  <p:notesMasterIdLst>
    <p:notesMasterId r:id="rId5"/>
  </p:notesMasterIdLst>
  <p:sldIdLst>
    <p:sldId id="286" r:id="rId3"/>
    <p:sldId id="287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MBlKd4vD1aS15k79/B+1w==" hashData="wesDrjvUyDhD5p93mIllkuzMu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FF0000"/>
    <a:srgbClr val="993300"/>
    <a:srgbClr val="CC6600"/>
    <a:srgbClr val="00001A"/>
    <a:srgbClr val="000000"/>
    <a:srgbClr val="CC66FF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499E1657-3B91-4DBB-8124-B8366D3DAA2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0032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4B225-1BD6-489E-B379-4162A8573B9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01783138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8545D9-6158-411E-BC14-F132E19FCAE3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0371040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3C892-92B2-4A56-8AAD-5E2C48F702F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50918688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F0CD6-638C-4E58-A133-6407A0C6E38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3378463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13F08-A1F2-4848-9D11-A0D434EDCEF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36947190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F0964B-E318-4C53-A349-8DF4902AA3C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7517640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9B45F-505E-417E-8237-71571D47C83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722083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D1CD2-4568-4970-BE67-C6854C6C3A14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93461837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8EC75-C1BD-4ADB-8E35-379F5ECF75D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01928116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505DDF-CE22-4ED7-A432-1540C789D832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03813562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41D4FB-8DBE-4537-8A0D-D75B819FE5B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84045693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2291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s-ES_tradnl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FD35249C-8106-4605-84F5-1A4CBED8161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ransition advClick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audio" Target="../media/audio1.wav"/><Relationship Id="rId7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10" Type="http://schemas.openxmlformats.org/officeDocument/2006/relationships/audio" Target="../media/audio5.wav"/><Relationship Id="rId4" Type="http://schemas.openxmlformats.org/officeDocument/2006/relationships/image" Target="../media/image2.jpeg"/><Relationship Id="rId9" Type="http://schemas.openxmlformats.org/officeDocument/2006/relationships/audio" Target="../media/audio4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horzBrick">
          <a:fgClr>
            <a:srgbClr val="00001A"/>
          </a:fgClr>
          <a:bgClr>
            <a:srgbClr val="CC66FF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220127" y="1187467"/>
            <a:ext cx="4477171" cy="4710684"/>
          </a:xfrm>
          <a:prstGeom prst="rect">
            <a:avLst/>
          </a:prstGeom>
          <a:noFill/>
        </p:spPr>
        <p:txBody>
          <a:bodyPr wrap="none">
            <a:prstTxWarp prst="textButtonPour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5400" b="1" dirty="0" smtClean="0">
                <a:ln w="11430"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+mn-cs"/>
              </a:rPr>
              <a:t>LUIS </a:t>
            </a:r>
            <a:r>
              <a:rPr lang="fr-FR" sz="5400" b="1" dirty="0" smtClean="0">
                <a:ln w="11430"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+mn-cs"/>
              </a:rPr>
              <a:t>EDUARDO AUTE</a:t>
            </a:r>
            <a:endParaRPr lang="fr-FR" sz="5400" b="1" dirty="0">
              <a:ln w="11430">
                <a:solidFill>
                  <a:schemeClr val="bg1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endParaRPr lang="fr-FR" sz="5400" b="1" dirty="0">
              <a:ln w="11430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  <a:p>
            <a:pPr algn="ctr">
              <a:defRPr/>
            </a:pPr>
            <a:r>
              <a:rPr lang="fr-FR" sz="9600" b="1" dirty="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+mn-cs"/>
              </a:rPr>
              <a:t>AL ALBA</a:t>
            </a:r>
            <a:endParaRPr lang="fr-FR" sz="9600" b="1" dirty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+mn-cs"/>
            </a:endParaRPr>
          </a:p>
        </p:txBody>
      </p:sp>
      <p:sp>
        <p:nvSpPr>
          <p:cNvPr id="77840" name="ZoneTexte 15"/>
          <p:cNvSpPr txBox="1">
            <a:spLocks noChangeArrowheads="1"/>
          </p:cNvSpPr>
          <p:nvPr/>
        </p:nvSpPr>
        <p:spPr bwMode="auto">
          <a:xfrm>
            <a:off x="3361164" y="6160815"/>
            <a:ext cx="3356876" cy="369332"/>
          </a:xfrm>
          <a:prstGeom prst="rect">
            <a:avLst/>
          </a:prstGeom>
          <a:solidFill>
            <a:srgbClr val="CC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FR" b="1" dirty="0">
                <a:solidFill>
                  <a:schemeClr val="bg1"/>
                </a:solidFill>
                <a:latin typeface="Calibri" pitchFamily="34" charset="0"/>
              </a:rPr>
              <a:t>PINCHA EN LAS </a:t>
            </a:r>
            <a:r>
              <a:rPr lang="fr-FR" b="1" dirty="0" smtClean="0">
                <a:solidFill>
                  <a:schemeClr val="bg1"/>
                </a:solidFill>
                <a:latin typeface="Calibri" pitchFamily="34" charset="0"/>
              </a:rPr>
              <a:t>FOTOS PARA OIR</a:t>
            </a:r>
            <a:endParaRPr lang="fr-FR" b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77849" name="Picture 6" descr="7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378807" y="3325483"/>
            <a:ext cx="6858000" cy="207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0" name="Picture 6" descr="7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36680" y="3305146"/>
            <a:ext cx="6858000" cy="247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3" name="Picture 29" descr="Grandes Exitos: Paseo por el Amor y el Deseo: Luis Eduardo Aute ...">
            <a:hlinkClick r:id="" action="ppaction://noaction" highlightClick="1">
              <a:snd r:embed="rId3" name="LUIS EDUARDO AUTE AL ALBA ( Entre amigos )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5228" y="2098316"/>
            <a:ext cx="2264884" cy="2290695"/>
          </a:xfrm>
          <a:prstGeom prst="rect">
            <a:avLst/>
          </a:prstGeom>
          <a:noFill/>
          <a:ln cap="rnd" cmpd="sng">
            <a:solidFill>
              <a:srgbClr val="FF0000">
                <a:alpha val="67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20128" y="332656"/>
            <a:ext cx="43188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EN RECUERDO DE</a:t>
            </a:r>
            <a:endParaRPr lang="es-ES" sz="36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1" name="Picture 29" descr="Grandes Exitos: Paseo por el Amor y el Deseo: Luis Eduardo Aute ...">
            <a:hlinkClick r:id="" action="ppaction://noaction" highlightClick="1">
              <a:snd r:embed="rId5" name="LEAuteDealgunamanera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18" y="568915"/>
            <a:ext cx="1512168" cy="1529401"/>
          </a:xfrm>
          <a:prstGeom prst="rect">
            <a:avLst/>
          </a:prstGeom>
          <a:noFill/>
          <a:ln cap="rnd" cmpd="sng">
            <a:solidFill>
              <a:srgbClr val="FF0000">
                <a:alpha val="67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70786" y="2098316"/>
            <a:ext cx="15376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DE ALGUNA</a:t>
            </a:r>
          </a:p>
          <a:p>
            <a:pPr algn="ctr"/>
            <a:r>
              <a:rPr lang="es-ES" b="1" dirty="0" smtClean="0"/>
              <a:t> MANERA</a:t>
            </a:r>
            <a:endParaRPr lang="es-ES" b="1" dirty="0"/>
          </a:p>
        </p:txBody>
      </p:sp>
      <p:sp>
        <p:nvSpPr>
          <p:cNvPr id="13" name="12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8298884" y="618146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715483" y="6160815"/>
            <a:ext cx="1606530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pic>
        <p:nvPicPr>
          <p:cNvPr id="15" name="Picture 29" descr="Grandes Exitos: Paseo por el Amor y el Deseo: Luis Eduardo Aute ...">
            <a:hlinkClick r:id="" action="ppaction://noaction" highlightClick="1">
              <a:snd r:embed="rId6" name="LEAutePasabaporaqui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40" y="3875413"/>
            <a:ext cx="1512168" cy="1529401"/>
          </a:xfrm>
          <a:prstGeom prst="rect">
            <a:avLst/>
          </a:prstGeom>
          <a:noFill/>
          <a:ln cap="rnd" cmpd="sng">
            <a:solidFill>
              <a:srgbClr val="FF0000">
                <a:alpha val="67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pic>
        <p:nvPicPr>
          <p:cNvPr id="18" name="Picture 2" descr="CARA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53664" y="5819725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53709" y="5407937"/>
            <a:ext cx="2369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PASABA POR AQUI</a:t>
            </a:r>
            <a:endParaRPr lang="es-ES" b="1" dirty="0"/>
          </a:p>
        </p:txBody>
      </p:sp>
      <p:pic>
        <p:nvPicPr>
          <p:cNvPr id="20" name="Picture 29" descr="Grandes Exitos: Paseo por el Amor y el Deseo: Luis Eduardo Aute ...">
            <a:hlinkClick r:id="" action="ppaction://noaction" highlightClick="1">
              <a:snd r:embed="rId9" name="LEAuteNotedesnudestodavia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476" y="568914"/>
            <a:ext cx="1512168" cy="1529401"/>
          </a:xfrm>
          <a:prstGeom prst="rect">
            <a:avLst/>
          </a:prstGeom>
          <a:noFill/>
          <a:ln cap="rnd" cmpd="sng">
            <a:solidFill>
              <a:srgbClr val="FF0000">
                <a:alpha val="67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7175473" y="2098315"/>
            <a:ext cx="14590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NO TE </a:t>
            </a:r>
          </a:p>
          <a:p>
            <a:pPr algn="ctr"/>
            <a:r>
              <a:rPr lang="es-ES" b="1" dirty="0" smtClean="0"/>
              <a:t>DESNUDES</a:t>
            </a:r>
          </a:p>
          <a:p>
            <a:pPr algn="ctr"/>
            <a:r>
              <a:rPr lang="es-ES" b="1" dirty="0" smtClean="0"/>
              <a:t> TODAVIA</a:t>
            </a:r>
            <a:endParaRPr lang="es-ES" b="1" dirty="0"/>
          </a:p>
        </p:txBody>
      </p:sp>
      <p:pic>
        <p:nvPicPr>
          <p:cNvPr id="22" name="Picture 29" descr="Grandes Exitos: Paseo por el Amor y el Deseo: Luis Eduardo Aute ...">
            <a:hlinkClick r:id="" action="ppaction://noaction" highlightClick="1">
              <a:snd r:embed="rId10" name="LEAuteProbablementetequiero.wav"/>
            </a:hlinkClick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028" y="3663393"/>
            <a:ext cx="1512168" cy="1529401"/>
          </a:xfrm>
          <a:prstGeom prst="rect">
            <a:avLst/>
          </a:prstGeom>
          <a:noFill/>
          <a:ln cap="rnd" cmpd="sng">
            <a:solidFill>
              <a:srgbClr val="FF0000">
                <a:alpha val="67000"/>
              </a:srgb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6697298" y="5292049"/>
            <a:ext cx="22445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/>
              <a:t>PROBABLEMENTE</a:t>
            </a:r>
          </a:p>
          <a:p>
            <a:pPr algn="ctr"/>
            <a:r>
              <a:rPr lang="es-ES" b="1" dirty="0" smtClean="0"/>
              <a:t>TE QUIERO</a:t>
            </a:r>
            <a:endParaRPr lang="es-ES" b="1" dirty="0"/>
          </a:p>
        </p:txBody>
      </p:sp>
      <p:pic>
        <p:nvPicPr>
          <p:cNvPr id="77848" name="Picture 6" descr="7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47" name="Picture 6" descr="7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18240"/>
            <a:ext cx="9144000" cy="233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IS EDUARDO AUTE">
  <a:themeElements>
    <a:clrScheme name="BUEN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BUEN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EN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EN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EN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LUIS EDUARDO AUTE</Template>
  <TotalTime>42</TotalTime>
  <Words>47</Words>
  <Application>Microsoft Office PowerPoint</Application>
  <PresentationFormat>Presentación en pantalla 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LUIS EDUARDO AUTE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24</cp:revision>
  <dcterms:created xsi:type="dcterms:W3CDTF">2020-04-05T09:32:10Z</dcterms:created>
  <dcterms:modified xsi:type="dcterms:W3CDTF">2020-04-05T10:14:47Z</dcterms:modified>
</cp:coreProperties>
</file>