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57" r:id="rId4"/>
    <p:sldId id="258" r:id="rId5"/>
    <p:sldId id="265" r:id="rId6"/>
    <p:sldId id="274" r:id="rId7"/>
    <p:sldId id="259" r:id="rId8"/>
    <p:sldId id="266" r:id="rId9"/>
    <p:sldId id="260" r:id="rId10"/>
    <p:sldId id="275" r:id="rId11"/>
    <p:sldId id="276" r:id="rId12"/>
    <p:sldId id="261" r:id="rId13"/>
    <p:sldId id="262" r:id="rId14"/>
    <p:sldId id="263" r:id="rId15"/>
    <p:sldId id="264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7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34om+/DgTkNfhzZzxgZNw" hashData="oU6K7cZddUf/Ve1z/o6ZVgazQE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00"/>
    <a:srgbClr val="9900FF"/>
    <a:srgbClr val="3333CC"/>
    <a:srgbClr val="0033CC"/>
    <a:srgbClr val="FF0000"/>
    <a:srgbClr val="9933FF"/>
    <a:srgbClr val="0000FF"/>
    <a:srgbClr val="FF3300"/>
    <a:srgbClr val="66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0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27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727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67AC1E0-E12B-436A-A383-F4EF327D8A9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AC1E0-E12B-436A-A383-F4EF327D8A97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2489B-F507-4C5E-B85C-88D3DA5AE82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E5B1E-E076-475F-A3D8-AFE742C7288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0D472A-A09C-47A9-8813-9BE0162E732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E0CD6-AFF3-4A5F-A6B9-A2D0AAD989A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63EBE-FD02-4C4D-A7A2-AE75D20E6A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C0FC67-5B65-4488-BAA6-870F1404D2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AFED2-6AB4-4867-BB3A-B2A40556343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547AA-5ADC-4A9F-ABDA-E5A1CE26DA0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EC54F-22CF-46DD-82A6-79676F3369F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33E9B-24E8-4C88-B284-41B0C6DFF0E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C235E-6EA3-49A6-98A3-B9F57A5DE1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0D0CC-C908-4E78-BE51-90AB40C9BB9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AC1A28F-5B3D-4AD5-8BBF-EDE2CA00BB5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DED2A03-1ED7-4FE3-8BDA-F499D90785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8054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4000" b="1">
                <a:solidFill>
                  <a:srgbClr val="0000FF"/>
                </a:solidFill>
                <a:latin typeface="Comic Sans MS" pitchFamily="66" charset="0"/>
              </a:rPr>
              <a:t>           </a:t>
            </a:r>
            <a:endParaRPr lang="es-ES" b="1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21508" name="Picture 4" descr="Beat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725752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  <a:scene3d>
            <a:camera prst="orthographicFront"/>
            <a:lightRig rig="threePt" dir="t"/>
          </a:scene3d>
          <a:sp3d extrusionH="76200" contourW="12700">
            <a:bevelB w="114300" h="114300"/>
            <a:extrusionClr>
              <a:schemeClr val="tx1"/>
            </a:extrusionClr>
            <a:contourClr>
              <a:schemeClr val="bg1"/>
            </a:contourClr>
          </a:sp3d>
        </p:spPr>
      </p:pic>
      <p:sp>
        <p:nvSpPr>
          <p:cNvPr id="7" name="6 CuadroTexto"/>
          <p:cNvSpPr txBox="1"/>
          <p:nvPr/>
        </p:nvSpPr>
        <p:spPr>
          <a:xfrm>
            <a:off x="3143240" y="4214818"/>
            <a:ext cx="32861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 my Life 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mi Vida</a:t>
            </a:r>
            <a:endParaRPr 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071934" y="5000636"/>
            <a:ext cx="12858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1965</a:t>
            </a:r>
            <a:endParaRPr lang="en-U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714612" y="428604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Beatles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5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8300">
    <p:sndAc>
      <p:stSnd>
        <p:snd r:embed="rId3" name="080.- In my lif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130102-800x600-beautiful-landsca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50" name="Text Box 30"/>
          <p:cNvSpPr txBox="1">
            <a:spLocks noChangeArrowheads="1"/>
          </p:cNvSpPr>
          <p:nvPr/>
        </p:nvSpPr>
        <p:spPr bwMode="auto">
          <a:xfrm>
            <a:off x="323850" y="2000240"/>
            <a:ext cx="60341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All my life though some have changed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toda mi vida aunque algunos hayan cambiado</a:t>
            </a:r>
          </a:p>
        </p:txBody>
      </p:sp>
      <p:sp>
        <p:nvSpPr>
          <p:cNvPr id="5151" name="Text Box 31"/>
          <p:cNvSpPr txBox="1">
            <a:spLocks noChangeArrowheads="1"/>
          </p:cNvSpPr>
          <p:nvPr/>
        </p:nvSpPr>
        <p:spPr bwMode="auto">
          <a:xfrm>
            <a:off x="4211638" y="692150"/>
            <a:ext cx="45354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There are places I'll remember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Hay lugares que recordaré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0" grpId="0"/>
      <p:bldP spid="51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5734050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>
                <a:solidFill>
                  <a:srgbClr val="FFCC00"/>
                </a:solidFill>
                <a:latin typeface="Comic Sans MS" pitchFamily="66" charset="0"/>
              </a:rPr>
              <a:t>             </a:t>
            </a:r>
            <a:r>
              <a:rPr lang="es-ES" sz="24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</a:t>
            </a:r>
          </a:p>
        </p:txBody>
      </p:sp>
      <p:pic>
        <p:nvPicPr>
          <p:cNvPr id="6146" name="Picture 2" descr="C:\Documents and Settings\Administrador\Escritorio\777262-800x600-1680-1050-1524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2124075" y="620713"/>
            <a:ext cx="51831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latin typeface="Lucida Calligraphy" pitchFamily="66" charset="0"/>
              </a:rPr>
              <a:t>Some forever not for better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Algunos para siempre, no para mejor</a:t>
            </a:r>
          </a:p>
        </p:txBody>
      </p:sp>
    </p:spTree>
  </p:cSld>
  <p:clrMapOvr>
    <a:masterClrMapping/>
  </p:clrMapOvr>
  <p:transition advClick="0" advTm="47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John Lenn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1428728" y="1357298"/>
            <a:ext cx="30257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 have gone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Algunos se han ido 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beatlesnumber9.com/wall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1357290" y="285728"/>
            <a:ext cx="30956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some remain       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algunos permanecen</a:t>
            </a:r>
          </a:p>
        </p:txBody>
      </p:sp>
    </p:spTree>
  </p:cSld>
  <p:clrMapOvr>
    <a:masterClrMapping/>
  </p:clrMapOvr>
  <p:transition advClick="0" advTm="17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68610-800x600-LandSca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53" name="Text Box 37"/>
          <p:cNvSpPr txBox="1">
            <a:spLocks noChangeArrowheads="1"/>
          </p:cNvSpPr>
          <p:nvPr/>
        </p:nvSpPr>
        <p:spPr bwMode="auto">
          <a:xfrm>
            <a:off x="1928794" y="571480"/>
            <a:ext cx="574834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All these places have their moments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esos lugares tienen sus momentos</a:t>
            </a:r>
            <a:r>
              <a:rPr lang="es-ES" b="1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362942-800x600-Friends-33-friends-7046166-1280-1024-www.TheWallpapers.org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1214414" y="0"/>
            <a:ext cx="65532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With lovers and friends I still can recall</a:t>
            </a:r>
            <a:r>
              <a:rPr lang="en-US" sz="2000" b="1" dirty="0">
                <a:solidFill>
                  <a:srgbClr val="00FF00"/>
                </a:solidFill>
                <a:latin typeface="Lucida Calligraphy" pitchFamily="66" charset="0"/>
              </a:rPr>
              <a:t>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amantes y amigos, aún puedo recordarlo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beatlesnumber9.com/wall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3357554" y="1857364"/>
            <a:ext cx="2881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3333CC"/>
                </a:solidFill>
                <a:latin typeface="Lucida Calligraphy" pitchFamily="66" charset="0"/>
              </a:rPr>
              <a:t>Some are dead</a:t>
            </a:r>
            <a:r>
              <a:rPr lang="en-US" sz="2000" b="1" dirty="0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Algunos han muerto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</a:t>
            </a:r>
            <a:endParaRPr lang="es-ES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C:\Documents and Settings\Administrador\Escritorio\wall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57357" name="Text Box 13"/>
          <p:cNvSpPr txBox="1">
            <a:spLocks noChangeArrowheads="1"/>
          </p:cNvSpPr>
          <p:nvPr/>
        </p:nvSpPr>
        <p:spPr bwMode="auto">
          <a:xfrm>
            <a:off x="4071934" y="785794"/>
            <a:ext cx="29527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some are living 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algunos están vivos</a:t>
            </a:r>
          </a:p>
        </p:txBody>
      </p:sp>
      <p:sp>
        <p:nvSpPr>
          <p:cNvPr id="17410" name="AutoShape 2" descr="http://beatlesnumber9.com/wall1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412" name="AutoShape 4" descr="http://beatlesnumber9.com/wall1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72" name="Picture 12" descr="wse123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1692275" y="476250"/>
            <a:ext cx="57594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my life I've loved them all                 </a:t>
            </a:r>
            <a:r>
              <a:rPr lang="en-US" sz="2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vida los he amado a todos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3" name="Picture 11" descr="crbs01103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611188" y="765175"/>
            <a:ext cx="47529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latin typeface="Lucida Calligraphy" pitchFamily="66" charset="0"/>
              </a:rPr>
              <a:t>But of all these friends and lovers</a:t>
            </a:r>
            <a:r>
              <a:rPr lang="en-US" sz="2000" b="1" dirty="0">
                <a:solidFill>
                  <a:schemeClr val="bg1"/>
                </a:solidFill>
                <a:latin typeface="Comic Sans MS" pitchFamily="66" charset="0"/>
              </a:rPr>
              <a:t>                      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de todos esos amigos y amantes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3643306" y="1857364"/>
            <a:ext cx="510540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n-US" sz="2000" b="1" dirty="0">
                <a:solidFill>
                  <a:schemeClr val="bg1"/>
                </a:solidFill>
                <a:latin typeface="Lucida Calligraphy" pitchFamily="66" charset="0"/>
              </a:rPr>
              <a:t>There is no one compares with you</a:t>
            </a:r>
            <a:r>
              <a:rPr lang="en-US" sz="2400" b="1" dirty="0">
                <a:solidFill>
                  <a:schemeClr val="bg1"/>
                </a:solidFill>
                <a:latin typeface="Comic Sans MS" pitchFamily="66" charset="0"/>
              </a:rPr>
              <a:t>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hay ninguno que se compare a ti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/>
      <p:bldP spid="133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755221-800x600-memori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1331913" y="549275"/>
            <a:ext cx="64087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these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memories lose their meaning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Y esas memorias pierden su </a:t>
            </a:r>
            <a:r>
              <a:rPr lang="es-ES" b="1" dirty="0" smtClean="0">
                <a:solidFill>
                  <a:schemeClr val="bg1"/>
                </a:solidFill>
                <a:latin typeface="Lucida Calligraphy" pitchFamily="66" charset="0"/>
              </a:rPr>
              <a:t>sentido  </a:t>
            </a:r>
            <a:endParaRPr lang="es-ES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213787-800x600-red-he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1643042" y="357166"/>
            <a:ext cx="567532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latin typeface="Lucida Calligraphy" pitchFamily="66" charset="0"/>
              </a:rPr>
              <a:t>When I think of love as something new </a:t>
            </a:r>
            <a:r>
              <a:rPr lang="en-US" sz="2400" b="1" dirty="0">
                <a:solidFill>
                  <a:schemeClr val="bg1"/>
                </a:solidFill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pienso que el amor es algo nuevo</a:t>
            </a:r>
          </a:p>
        </p:txBody>
      </p:sp>
      <p:pic>
        <p:nvPicPr>
          <p:cNvPr id="8195" name="Picture 3" descr="C:\Documents and Settings\Administrador\Escritorio\www_tvn_hu_25a3a07be8f681d2dec345633d38367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1569999"/>
            <a:ext cx="4472011" cy="528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5" name="Picture 15" descr="53137543_608f2cd9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857224" y="428604"/>
            <a:ext cx="72723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Though I know I'll never lose affection 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Aunque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sé que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nunca perderé el afecto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2" name="Picture 8" descr="faa0510002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1258888" y="404813"/>
            <a:ext cx="65532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For people and things that went before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 las personas y cosas que fueron antes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2555875" y="5805488"/>
            <a:ext cx="37449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00FF00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29707" name="Picture 11" descr="culs0761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827088" y="476250"/>
            <a:ext cx="75596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know I'll often stop and think about them</a:t>
            </a:r>
            <a:r>
              <a:rPr lang="en-US" sz="2000" b="1" dirty="0">
                <a:solidFill>
                  <a:srgbClr val="00FF00"/>
                </a:solidFill>
                <a:latin typeface="Lucida Calligraphy" pitchFamily="66" charset="0"/>
              </a:rPr>
              <a:t> 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se que a menudo me detendré y pensaré acerca de ello</a:t>
            </a:r>
          </a:p>
        </p:txBody>
      </p:sp>
    </p:spTree>
  </p:cSld>
  <p:clrMapOvr>
    <a:masterClrMapping/>
  </p:clrMapOvr>
  <p:transition advClick="0" advTm="32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3" name="Picture 19" descr="todofondosdea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9" descr="todofondosdea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9" descr="todofondosdea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9" descr="todofondosdea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9" descr="todofondosdea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19" descr="todofondosdea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1428728" y="285728"/>
            <a:ext cx="452279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my life I love you more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chemeClr val="bg1"/>
                </a:solidFill>
                <a:latin typeface="Lucida Calligraphy" pitchFamily="66" charset="0"/>
              </a:rPr>
              <a:t>En mi vida te amo más</a:t>
            </a:r>
          </a:p>
        </p:txBody>
      </p:sp>
      <p:pic>
        <p:nvPicPr>
          <p:cNvPr id="9218" name="Picture 2" descr="C:\Documents and Settings\Administrador\Escritorio\www_tvn_hu_24e38ef5157b77a4f63b65d22dfe89c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384686" y="0"/>
            <a:ext cx="3759314" cy="4071942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1202807-800x600-LOVE.0001_Sweet-Coupl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dor\Escritorio\1202807-800x600-LOVE.0001_Sweet-Coupl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3" descr="C:\Documents and Settings\Administrador\Escritorio\1202807-800x600-LOVE.0001_Sweet-Coupl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3" descr="C:\Documents and Settings\Administrador\Escritorio\1202807-800x600-LOVE.0001_Sweet-Coupl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9" presetClass="entr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8" presetClass="entr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5" name="Picture 13" descr="393052603_3977cb0de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1285852" y="428604"/>
            <a:ext cx="66960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Though I know I'll never lose affection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Aunque </a:t>
            </a:r>
            <a:r>
              <a:rPr lang="es-ES" b="1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sé que </a:t>
            </a:r>
            <a:r>
              <a:rPr lang="es-ES" b="1" dirty="0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nunca perderé el afecto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155523-800x600-afis-twilight-frie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2000232" y="285728"/>
            <a:ext cx="56165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For people and things that went before</a:t>
            </a:r>
            <a:r>
              <a:rPr lang="en-US" sz="2400" b="1" dirty="0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 la personas y cosas que fueron antes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7" name="Picture 11" descr="3219538103_ba8bbd7734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684213" y="549275"/>
            <a:ext cx="81010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 know I'll often stop and think about them</a:t>
            </a:r>
            <a:r>
              <a:rPr 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</a:t>
            </a:r>
            <a:r>
              <a:rPr lang="es-E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Sé a menudo que me detendré y</a:t>
            </a:r>
            <a:r>
              <a:rPr lang="es-ES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pensaré acerca  de ello</a:t>
            </a:r>
            <a:endParaRPr lang="es-ES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904873-800x600-Gift-given-with-all-my-he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7786710" y="6000768"/>
            <a:ext cx="10715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   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Roberto</a:t>
            </a:r>
            <a:r>
              <a:rPr lang="es-ES" sz="1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</a:t>
            </a:r>
          </a:p>
        </p:txBody>
      </p:sp>
      <p:sp>
        <p:nvSpPr>
          <p:cNvPr id="43032" name="Text Box 24"/>
          <p:cNvSpPr txBox="1">
            <a:spLocks noChangeArrowheads="1"/>
          </p:cNvSpPr>
          <p:nvPr/>
        </p:nvSpPr>
        <p:spPr bwMode="auto">
          <a:xfrm>
            <a:off x="500034" y="357166"/>
            <a:ext cx="453548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 my life I love you more                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mi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vida, yo te amo más</a:t>
            </a:r>
          </a:p>
        </p:txBody>
      </p:sp>
      <p:sp>
        <p:nvSpPr>
          <p:cNvPr id="43033" name="Text Box 25"/>
          <p:cNvSpPr txBox="1">
            <a:spLocks noChangeArrowheads="1"/>
          </p:cNvSpPr>
          <p:nvPr/>
        </p:nvSpPr>
        <p:spPr bwMode="auto">
          <a:xfrm>
            <a:off x="4643438" y="1142984"/>
            <a:ext cx="403066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 my life I love you more  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mi vida, yo te amo más</a:t>
            </a: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7" grpId="0"/>
      <p:bldP spid="43032" grpId="0"/>
      <p:bldP spid="430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1514</TotalTime>
  <Words>380</Words>
  <Application>Microsoft Office PowerPoint</Application>
  <PresentationFormat>Presentación en pantalla (4:3)</PresentationFormat>
  <Paragraphs>59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MY LIFE (1965)  EN MI VIDA</dc:title>
  <cp:lastModifiedBy>Roberto</cp:lastModifiedBy>
  <cp:revision>100</cp:revision>
  <dcterms:created xsi:type="dcterms:W3CDTF">2007-04-12T01:24:58Z</dcterms:created>
  <dcterms:modified xsi:type="dcterms:W3CDTF">2013-01-11T05:10:46Z</dcterms:modified>
</cp:coreProperties>
</file>