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314" r:id="rId3"/>
    <p:sldId id="307" r:id="rId4"/>
    <p:sldId id="258" r:id="rId5"/>
    <p:sldId id="308" r:id="rId6"/>
    <p:sldId id="313" r:id="rId7"/>
    <p:sldId id="266" r:id="rId8"/>
    <p:sldId id="268" r:id="rId9"/>
    <p:sldId id="270" r:id="rId10"/>
    <p:sldId id="284" r:id="rId11"/>
    <p:sldId id="274" r:id="rId12"/>
    <p:sldId id="275" r:id="rId13"/>
    <p:sldId id="278" r:id="rId14"/>
    <p:sldId id="280" r:id="rId15"/>
    <p:sldId id="276" r:id="rId16"/>
    <p:sldId id="287" r:id="rId17"/>
    <p:sldId id="311" r:id="rId18"/>
    <p:sldId id="281" r:id="rId19"/>
    <p:sldId id="283" r:id="rId20"/>
    <p:sldId id="316" r:id="rId21"/>
    <p:sldId id="296" r:id="rId22"/>
    <p:sldId id="288" r:id="rId23"/>
    <p:sldId id="290" r:id="rId24"/>
    <p:sldId id="293" r:id="rId25"/>
    <p:sldId id="297" r:id="rId26"/>
    <p:sldId id="298" r:id="rId27"/>
    <p:sldId id="312" r:id="rId28"/>
    <p:sldId id="304" r:id="rId29"/>
    <p:sldId id="315" r:id="rId30"/>
    <p:sldId id="318" r:id="rId31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KBlvMBZH4DRDWn3/lA4zzw" hashData="9YqBUdojLL3kzz7Rx/nbt3lgkh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9FAFA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8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7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DB11764-E8CF-4380-9E05-335D1B5FC37D}" type="datetimeFigureOut">
              <a:rPr lang="es-ES"/>
              <a:pPr>
                <a:defRPr/>
              </a:pPr>
              <a:t>23/12/2012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481E911-230F-42C9-92A5-F9E57BCCF9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BEEBAF0-9F28-49C6-801E-4BDD712753D8}" type="slidenum">
              <a:rPr lang="nl-N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nl-NL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99315-08DC-4651-A0A7-92D80FABF187}" type="datetimeFigureOut">
              <a:rPr lang="es-ES"/>
              <a:pPr>
                <a:defRPr/>
              </a:pPr>
              <a:t>23/12/2012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E64BA-AD9F-4A0C-95B4-85459E6F479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F2B2E-8C70-4772-AA39-71F5E431006D}" type="datetimeFigureOut">
              <a:rPr lang="es-ES"/>
              <a:pPr>
                <a:defRPr/>
              </a:pPr>
              <a:t>23/12/2012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CF620-762A-49FE-A618-D9C0508B4E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FC8A5-0B3B-405C-98DF-230553834372}" type="datetimeFigureOut">
              <a:rPr lang="es-ES"/>
              <a:pPr>
                <a:defRPr/>
              </a:pPr>
              <a:t>23/12/2012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27E58-3AC8-471B-8509-75E22C0D4D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F48DB-93EC-49C1-B8A2-6A1DB342FD81}" type="datetimeFigureOut">
              <a:rPr lang="es-ES"/>
              <a:pPr>
                <a:defRPr/>
              </a:pPr>
              <a:t>23/12/2012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9A847-BEB7-4E48-AE75-529F9CEED9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01A9F-707C-45E1-9E6A-DAEC2CE38EA2}" type="datetimeFigureOut">
              <a:rPr lang="es-ES"/>
              <a:pPr>
                <a:defRPr/>
              </a:pPr>
              <a:t>23/12/2012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0C032-4AA6-48D5-B3FB-C67C10AC43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16C80-DF27-433E-99AC-182E42B2856F}" type="datetimeFigureOut">
              <a:rPr lang="es-ES"/>
              <a:pPr>
                <a:defRPr/>
              </a:pPr>
              <a:t>23/12/2012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576DB-F20E-416B-A369-77BB3F48FC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D8FB0-25E6-4A12-B0FF-6C6FD17B2D19}" type="datetimeFigureOut">
              <a:rPr lang="es-ES"/>
              <a:pPr>
                <a:defRPr/>
              </a:pPr>
              <a:t>23/12/2012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E8AFD-340D-44D9-9700-C62639859F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58FC0-6FD8-45B4-BFC0-0A6BAB6A3EF1}" type="datetimeFigureOut">
              <a:rPr lang="es-ES"/>
              <a:pPr>
                <a:defRPr/>
              </a:pPr>
              <a:t>23/12/2012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D2F73-4CB9-4B1E-96CD-4731A06D9D3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D93B4-C388-4AFF-A64E-0CC35E274807}" type="datetimeFigureOut">
              <a:rPr lang="es-ES"/>
              <a:pPr>
                <a:defRPr/>
              </a:pPr>
              <a:t>23/12/2012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37EA6-5096-43DC-B193-B8D9BBF0865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C2874-8AEB-41D7-8212-5320F4635122}" type="datetimeFigureOut">
              <a:rPr lang="es-ES"/>
              <a:pPr>
                <a:defRPr/>
              </a:pPr>
              <a:t>23/12/2012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DBA79-21B2-41BE-A449-55DAFFB052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477AC6-D2F0-4144-8A0D-F1F71005AEAA}" type="datetimeFigureOut">
              <a:rPr lang="es-ES"/>
              <a:pPr>
                <a:defRPr/>
              </a:pPr>
              <a:t>23/12/2012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76F9D-69A2-4777-AF3D-5B5D1679F5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>
    <p:checke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C4352F-5C91-478A-A151-D274B5DEAD5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45915B9-CAB1-40D8-A6F4-79865AE0AB2E}" type="datetimeFigureOut">
              <a:rPr lang="es-ES"/>
              <a:pPr>
                <a:defRPr/>
              </a:pPr>
              <a:t>23/12/2012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407F5FB-5AC9-40FA-A956-0147C436E3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7000">
    <p:checke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6C4535B-8474-42D0-BB74-B3E2652841D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18" Type="http://schemas.openxmlformats.org/officeDocument/2006/relationships/image" Target="../media/image6.png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12" Type="http://schemas.openxmlformats.org/officeDocument/2006/relationships/audio" Target="../media/audio7.wav"/><Relationship Id="rId1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2.jpeg"/><Relationship Id="rId15" Type="http://schemas.openxmlformats.org/officeDocument/2006/relationships/audio" Target="../media/audio10.wav"/><Relationship Id="rId10" Type="http://schemas.openxmlformats.org/officeDocument/2006/relationships/audio" Target="../media/audio5.wav"/><Relationship Id="rId19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audio" Target="../media/audio4.wav"/><Relationship Id="rId14" Type="http://schemas.openxmlformats.org/officeDocument/2006/relationships/audio" Target="../media/audio9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7" descr="B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4" name="Picture 16" descr="B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6" descr="ster">
            <a:hlinkClick r:id="" action="ppaction://hlinkshowjump?jump=nextslide">
              <a:snd r:embed="rId6" name="Return To Sender.wav"/>
            </a:hlinkClick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660400" cy="66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7" descr="ster">
            <a:hlinkClick r:id="" action="ppaction://hlinkshowjump?jump=nextslide">
              <a:snd r:embed="rId8" name="Surrender.wav"/>
            </a:hlinkClick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339975" y="0"/>
            <a:ext cx="660400" cy="66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8" descr="ster">
            <a:hlinkClick r:id="" action="ppaction://hlinkshowjump?jump=nextslide">
              <a:snd r:embed="rId9" name="Stuck On You.wav"/>
            </a:hlinkClick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16013" y="188913"/>
            <a:ext cx="660400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9" descr="ster">
            <a:hlinkClick r:id="" action="ppaction://hlinkshowjump?jump=nextslide">
              <a:snd r:embed="rId10" name="King Creole.wav"/>
            </a:hlinkClick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844675"/>
            <a:ext cx="660400" cy="66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10" descr="ster">
            <a:hlinkClick r:id="" action="ppaction://hlinkshowjump?jump=nextslide">
              <a:snd r:embed="rId11" name="One Night Of Sin.wav"/>
            </a:hlinkClick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58888" y="765175"/>
            <a:ext cx="660400" cy="66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11" descr="ster">
            <a:hlinkClick r:id="" action="ppaction://hlinkshowjump?jump=nextslide">
              <a:snd r:embed="rId12" name="Devil In Disguise.wav"/>
            </a:hlinkClick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243888" y="0"/>
            <a:ext cx="660400" cy="66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2" descr="ster">
            <a:hlinkClick r:id="" action="ppaction://hlinkshowjump?jump=nextslide">
              <a:snd r:embed="rId13" name="Good Luck Charm.wav"/>
            </a:hlinkClick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24750" y="260350"/>
            <a:ext cx="660400" cy="66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3" descr="ster">
            <a:hlinkClick r:id="" action="ppaction://hlinkshowjump?jump=nextslide">
              <a:snd r:embed="rId14" name="Blue Suede Shoes.wav"/>
            </a:hlinkClick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243888" y="836613"/>
            <a:ext cx="660400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14" descr="ster">
            <a:hlinkClick r:id="" action="ppaction://hlinkshowjump?jump=nextslide">
              <a:snd r:embed="rId3" name="Kiss Me Quick.wav"/>
            </a:hlinkClick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3850" y="981075"/>
            <a:ext cx="660400" cy="66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Picture 18" descr="ster">
            <a:hlinkClick r:id="" action="ppaction://hlinkshowjump?jump=nextslide">
              <a:snd r:embed="rId15" name="Hounddog.wav"/>
            </a:hlinkClick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43663" y="0"/>
            <a:ext cx="660400" cy="66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19" descr="Vliegende Vogels"/>
          <p:cNvPicPr>
            <a:picLocks noChangeAspect="1" noChangeArrowheads="1" noCrop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2484438" y="628650"/>
            <a:ext cx="4679950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3500430" y="3286124"/>
            <a:ext cx="5150770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38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olonna MT" pitchFamily="82" charset="0"/>
                <a:cs typeface="+mn-cs"/>
              </a:rPr>
              <a:t>Militar</a:t>
            </a:r>
          </a:p>
        </p:txBody>
      </p:sp>
      <p:sp>
        <p:nvSpPr>
          <p:cNvPr id="19" name="18 Rectángulo"/>
          <p:cNvSpPr/>
          <p:nvPr/>
        </p:nvSpPr>
        <p:spPr>
          <a:xfrm>
            <a:off x="714348" y="4643446"/>
            <a:ext cx="180690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Kunstler Script" pitchFamily="66" charset="0"/>
                <a:cs typeface="+mn-cs"/>
              </a:rPr>
              <a:t>Por   Jesús  Mota</a:t>
            </a:r>
          </a:p>
        </p:txBody>
      </p:sp>
      <p:pic>
        <p:nvPicPr>
          <p:cNvPr id="3089" name="Picture 1" descr="C:\Users\Usuario\Desktop\luzder.gif"/>
          <p:cNvPicPr>
            <a:picLocks noChangeAspect="1" noChangeArrowheads="1" noCrop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285750" y="214313"/>
            <a:ext cx="7810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0" name="Picture 1" descr="C:\Users\Usuario\Desktop\luzder.gif"/>
          <p:cNvPicPr>
            <a:picLocks noChangeAspect="1" noChangeArrowheads="1" noCrop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8072438" y="214313"/>
            <a:ext cx="7905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1" name="Picture 20" descr="C:\Users\Usuario\Desktop\elvisgif.gif"/>
          <p:cNvPicPr>
            <a:picLocks noChangeAspect="1" noChangeArrowheads="1" noCrop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3071813" y="428625"/>
            <a:ext cx="2828925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hecker dir="vert"/>
    <p:sndAc>
      <p:stSnd>
        <p:snd r:embed="rId3" name="Kiss Me Qu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365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68" decel="50000" autoRev="1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8" fill="hold">
                                          <p:stCondLst>
                                            <p:cond delay="259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59 -0.0007 L 0.12865 -0.0007 L 0.12865 0.02893 L 0.20174 0.02893 L 0.20174 0.05856 L 0.27465 0.05856 L 0.27465 0.08842 L 0.34809 0.08842 L 0.34809 0.11898 L 0.42083 0.11898 L 0.42083 0.14861 L 0.4941 0.14861 L 0.4941 0.1787 L 0.56771 0.1787 L 0.56771 0.20926 " pathEditMode="relative" rAng="0" ptsTypes="FFFFFFFFFFFFFFF">
                                      <p:cBhvr>
                                        <p:cTn id="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" y="1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05082008bis1544835592pb9.gif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50838" y="0"/>
            <a:ext cx="84407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checke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iapositiva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2 Imagen" descr="elvisfaitle30112008gv5.gif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7610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2" descr="C:\Documents and Settings\PEPI\Escritorio\elvis\4f3d86dc10910df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514475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3" descr="C:\Documents and Settings\PEPI\Escritorio\elvis\4f3d86dc10910df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7572375" y="5480050"/>
            <a:ext cx="1571625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4" descr="C:\Documents and Settings\PEPI\Escritorio\elvis\4f3d86dc10910df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7558088" y="0"/>
            <a:ext cx="1585912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5" descr="C:\Documents and Settings\PEPI\Escritorio\elvis\4f3d86dc10910df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80050"/>
            <a:ext cx="1476375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02_filter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5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7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8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9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10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elvis-presley_in_uniform.jpg"/>
          <p:cNvPicPr>
            <a:picLocks noGrp="1" noChangeAspect="1"/>
          </p:cNvPicPr>
          <p:nvPr isPhoto="1"/>
        </p:nvPicPr>
        <p:blipFill>
          <a:blip r:embed="rId9" cstate="email">
            <a:lum/>
          </a:blip>
          <a:stretch>
            <a:fillRect/>
          </a:stretch>
        </p:blipFill>
        <p:spPr>
          <a:xfrm>
            <a:off x="0" y="0"/>
            <a:ext cx="428624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9 Imagen" descr="182_9571063791_3946_n.jpg"/>
          <p:cNvPicPr>
            <a:picLocks noGrp="1" noChangeAspect="1"/>
          </p:cNvPicPr>
          <p:nvPr isPhoto="1"/>
        </p:nvPicPr>
        <p:blipFill>
          <a:blip r:embed="rId10" cstate="email">
            <a:lum/>
          </a:blip>
          <a:stretch>
            <a:fillRect/>
          </a:stretch>
        </p:blipFill>
        <p:spPr>
          <a:xfrm>
            <a:off x="3708400" y="0"/>
            <a:ext cx="54356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7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>
            <a:alpha val="41176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82_9571063791_3946_n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1854200" y="0"/>
            <a:ext cx="54356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3 Imagen" descr="182_9571063791_3946_n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4643438" cy="3714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 descr="182_9571063791_3946_n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4429124" y="0"/>
            <a:ext cx="4714876" cy="3714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 descr="182_9571063791_3946_n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 descr="182_9571063791_3946_n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4357686" y="3429000"/>
            <a:ext cx="4786314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9000">
    <p:checker dir="vert"/>
    <p:sndAc>
      <p:stSnd>
        <p:snd r:embed="rId2" name="Return To Send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333  E" pathEditMode="relative" ptsTypes="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-0.33333  E" pathEditMode="relative" ptsTypes="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 -0.33333 L -5.55556E-7 1.48148E-6 " pathEditMode="relative" rAng="0" ptsTypes="AA">
                                      <p:cBhvr>
                                        <p:cTn id="10" dur="5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16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 0.33333 L 1.94444E-6 1.48148E-6 " pathEditMode="relative" rAng="0" ptsTypes="AA">
                                      <p:cBhvr>
                                        <p:cTn id="12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iapositiva1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1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1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Diapositiva1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1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esktop\tumblr_meewmlHoQu1rmnjtyo1_50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1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16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Diapositiva1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1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1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iapositiva1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2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21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iapositiva2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60720_470653723791_4562612_n.jpg"/>
          <p:cNvPicPr>
            <a:picLocks noGrp="1" noChangeAspect="1"/>
          </p:cNvPicPr>
          <p:nvPr isPhoto="1"/>
        </p:nvPicPr>
        <p:blipFill>
          <a:blip r:embed="rId3"/>
          <a:stretch>
            <a:fillRect/>
          </a:stretch>
        </p:blipFill>
        <p:spPr>
          <a:xfrm>
            <a:off x="4500563" y="0"/>
            <a:ext cx="4643437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3 Imagen" descr="1958_march_28.jpg"/>
          <p:cNvPicPr>
            <a:picLocks noGrp="1" noChangeAspect="1"/>
          </p:cNvPicPr>
          <p:nvPr isPhoto="1"/>
        </p:nvPicPr>
        <p:blipFill>
          <a:blip r:embed="rId4"/>
          <a:stretch>
            <a:fillRect/>
          </a:stretch>
        </p:blipFill>
        <p:spPr>
          <a:xfrm>
            <a:off x="0" y="0"/>
            <a:ext cx="4500563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Click="0" advTm="9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Diapositiva2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2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2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 Imagen" descr="Diapositiva4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elvis presley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elvis presley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elvis presley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elvis presley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C:\Users\Usuario\Desktop\tumblr_mej4wqu5AB1rr64hoo1_50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42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checker dir="vert"/>
    <p:sndAc>
      <p:stSnd>
        <p:snd r:embed="rId2" name="Surrender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AF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0847_10150264258528792_1090832_n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250847_10150264258528792_1090832_n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142976" y="0"/>
            <a:ext cx="6858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3 Imagen" descr="250847_10150264258528792_1090832_n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285852" y="0"/>
            <a:ext cx="6858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4 Imagen" descr="250847_10150264258528792_1090832_n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214414" y="0"/>
            <a:ext cx="6858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5 Imagen" descr="250847_10150264258528792_1090832_n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285852" y="0"/>
            <a:ext cx="6858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7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Diapositiva2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2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306134_10150744152038792_932669528_n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3 Imagen" descr="ae117056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4463480" y="0"/>
            <a:ext cx="468052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1 Imagen" descr="Diapositiva2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1507" name="4 Marcador de contenido" descr="Ejército en color (5).jpg"/>
          <p:cNvPicPr>
            <a:picLocks noGrp="1" noChangeAspect="1"/>
          </p:cNvPicPr>
          <p:nvPr isPhoto="1"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4572000" cy="6858000"/>
          </a:xfrm>
        </p:spPr>
      </p:pic>
      <p:pic>
        <p:nvPicPr>
          <p:cNvPr id="21508" name="5 Marcador de contenido" descr="Ejército en color (22).jpg"/>
          <p:cNvPicPr>
            <a:picLocks noGrp="1" noChangeAspect="1"/>
          </p:cNvPicPr>
          <p:nvPr isPhoto="1"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0" y="0"/>
            <a:ext cx="4572000" cy="6858000"/>
          </a:xfrm>
        </p:spPr>
      </p:pic>
      <p:pic>
        <p:nvPicPr>
          <p:cNvPr id="6" name="1 Imagen" descr="Diapositiva30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uario\Desktop\tumblr_mc9jmyzGGn1rr1wxvo1_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0750" y="142875"/>
            <a:ext cx="4762500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Usuario\Desktop\tumblr_mc9jmyzGGn1rr1wxvo1_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25" y="142875"/>
            <a:ext cx="4762500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Usuario\Desktop\tumblr_mc9jmyzGGn1rr1wxvo1_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25" y="142875"/>
            <a:ext cx="4762500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Diapositiva3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3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Diapositiva3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3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38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-357188" y="-142875"/>
            <a:ext cx="9644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Diapositiva3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3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Diapositiva4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4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Diapositiva4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4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C:\Users\Usuario\Desktop\tumblr_mbjccoQqTG1rr1wxvo1_5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762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C:\Users\Usuario\Desktop\tumblr_m7w8aniICd1qag0kmo1_5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60913" y="0"/>
            <a:ext cx="43830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Elvis Ejército (13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4286250" y="0"/>
            <a:ext cx="4857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1 Imagen" descr="Elvis Ejército (22)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00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47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Diapositiva4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4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35251_446606458791_4534068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260648"/>
            <a:ext cx="1979196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Rosewood Std Regular" pitchFamily="82" charset="0"/>
                <a:cs typeface="+mn-cs"/>
              </a:rPr>
              <a:t>f</a:t>
            </a:r>
            <a:r>
              <a:rPr lang="es-ES" sz="9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Rosewood Std Regular" pitchFamily="82" charset="0"/>
                <a:cs typeface="+mn-cs"/>
              </a:rPr>
              <a:t>i</a:t>
            </a:r>
            <a:r>
              <a:rPr lang="es-ES" sz="9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Rosewood Std Regular" pitchFamily="82" charset="0"/>
                <a:cs typeface="+mn-cs"/>
              </a:rPr>
              <a:t>n</a:t>
            </a:r>
            <a:endParaRPr lang="es-ES" sz="9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Rosewood Std Regular" pitchFamily="82" charset="0"/>
              <a:cs typeface="+mn-cs"/>
            </a:endParaRPr>
          </a:p>
        </p:txBody>
      </p:sp>
      <p:pic>
        <p:nvPicPr>
          <p:cNvPr id="4" name="Picture 2" descr="C:\Users\Usuario\Desktop\frontal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2143125"/>
            <a:ext cx="4052888" cy="426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5" descr="C:\Users\Usuario\Desktop\mi firm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63" y="3929063"/>
            <a:ext cx="30876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1749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1750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751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1752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3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1776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1777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1800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80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1</TotalTime>
  <Words>66</Words>
  <Application>Microsoft Office PowerPoint</Application>
  <PresentationFormat>Presentación en pantalla (4:3)</PresentationFormat>
  <Paragraphs>32</Paragraphs>
  <Slides>29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</cp:revision>
  <dcterms:created xsi:type="dcterms:W3CDTF">2012-12-23T00:47:33Z</dcterms:created>
  <dcterms:modified xsi:type="dcterms:W3CDTF">2012-12-23T00:48:55Z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