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87" r:id="rId17"/>
    <p:sldId id="281" r:id="rId18"/>
    <p:sldId id="283" r:id="rId19"/>
    <p:sldId id="284" r:id="rId20"/>
    <p:sldId id="285" r:id="rId21"/>
    <p:sldId id="270" r:id="rId22"/>
    <p:sldId id="271" r:id="rId23"/>
    <p:sldId id="286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6HrQzeXxi6NFPndzDeQbA" hashData="r8xXkMspiXgjyQ5ZR5iQLec0iv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00FFFF"/>
    <a:srgbClr val="6600CC"/>
    <a:srgbClr val="0000FF"/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44" d="100"/>
          <a:sy n="44" d="100"/>
        </p:scale>
        <p:origin x="-1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7AAAB-235B-419F-B635-CE2B166E9161}" type="datetimeFigureOut">
              <a:rPr lang="en-US" smtClean="0"/>
              <a:pPr/>
              <a:t>10/8/2012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742EE-9F67-4C42-B20A-3266A4D91567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7AAAB-235B-419F-B635-CE2B166E9161}" type="datetimeFigureOut">
              <a:rPr lang="en-US" smtClean="0"/>
              <a:pPr/>
              <a:t>10/8/2012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742EE-9F67-4C42-B20A-3266A4D91567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7AAAB-235B-419F-B635-CE2B166E9161}" type="datetimeFigureOut">
              <a:rPr lang="en-US" smtClean="0"/>
              <a:pPr/>
              <a:t>10/8/2012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742EE-9F67-4C42-B20A-3266A4D91567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7AAAB-235B-419F-B635-CE2B166E9161}" type="datetimeFigureOut">
              <a:rPr lang="en-US" smtClean="0"/>
              <a:pPr/>
              <a:t>10/8/2012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742EE-9F67-4C42-B20A-3266A4D91567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7AAAB-235B-419F-B635-CE2B166E9161}" type="datetimeFigureOut">
              <a:rPr lang="en-US" smtClean="0"/>
              <a:pPr/>
              <a:t>10/8/2012</a:t>
            </a:fld>
            <a:endParaRPr lang="en-U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742EE-9F67-4C42-B20A-3266A4D91567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7AAAB-235B-419F-B635-CE2B166E9161}" type="datetimeFigureOut">
              <a:rPr lang="en-US" smtClean="0"/>
              <a:pPr/>
              <a:t>10/8/2012</a:t>
            </a:fld>
            <a:endParaRPr lang="en-U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742EE-9F67-4C42-B20A-3266A4D91567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7AAAB-235B-419F-B635-CE2B166E9161}" type="datetimeFigureOut">
              <a:rPr lang="en-US" smtClean="0"/>
              <a:pPr/>
              <a:t>10/8/2012</a:t>
            </a:fld>
            <a:endParaRPr lang="en-U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742EE-9F67-4C42-B20A-3266A4D91567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7AAAB-235B-419F-B635-CE2B166E9161}" type="datetimeFigureOut">
              <a:rPr lang="en-US" smtClean="0"/>
              <a:pPr/>
              <a:t>10/8/2012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742EE-9F67-4C42-B20A-3266A4D91567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7AAAB-235B-419F-B635-CE2B166E9161}" type="datetimeFigureOut">
              <a:rPr lang="en-US" smtClean="0"/>
              <a:pPr/>
              <a:t>10/8/2012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742EE-9F67-4C42-B20A-3266A4D91567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7AAAB-235B-419F-B635-CE2B166E9161}" type="datetimeFigureOut">
              <a:rPr lang="en-US" smtClean="0"/>
              <a:pPr/>
              <a:t>10/8/2012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742EE-9F67-4C42-B20A-3266A4D91567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7AAAB-235B-419F-B635-CE2B166E9161}" type="datetimeFigureOut">
              <a:rPr lang="en-US" smtClean="0"/>
              <a:pPr/>
              <a:t>10/8/2012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742EE-9F67-4C42-B20A-3266A4D91567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15E335-4FFE-4AED-AB86-4791F33BC25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F7AAAB-235B-419F-B635-CE2B166E9161}" type="datetimeFigureOut">
              <a:rPr lang="en-US" smtClean="0"/>
              <a:pPr/>
              <a:t>10/8/2012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3742EE-9F67-4C42-B20A-3266A4D91567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FB1DCD3-9568-4C89-AD6F-145AB8E1314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www.sweetslyrics.com/wallpapers/2206_elton-joh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27650" name="Picture 2" descr="http://www.sweetslyrics.com/wallpapers/2206_elton-joh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3" name="Picture 2" descr="http://www.sweetslyrics.com/wallpapers/2206_elton-joh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"/>
            <a:ext cx="9144000" cy="6858002"/>
          </a:xfrm>
          <a:prstGeom prst="rect">
            <a:avLst/>
          </a:prstGeom>
          <a:noFill/>
        </p:spPr>
      </p:pic>
      <p:pic>
        <p:nvPicPr>
          <p:cNvPr id="4" name="Picture 2" descr="http://www.sweetslyrics.com/wallpapers/2206_elton-joh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3999" cy="6858001"/>
          </a:xfrm>
          <a:prstGeom prst="rect">
            <a:avLst/>
          </a:prstGeom>
          <a:noFill/>
        </p:spPr>
      </p:pic>
      <p:pic>
        <p:nvPicPr>
          <p:cNvPr id="5" name="Picture 2" descr="http://www.sweetslyrics.com/wallpapers/2206_elton-joh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21506" name="Picture 2" descr="Elton Joh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2" descr="Elton Joh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2" descr="Elton Joh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5643570" y="928670"/>
            <a:ext cx="3143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Elton John</a:t>
            </a:r>
            <a:endParaRPr lang="en-US" sz="3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5643570" y="2357430"/>
            <a:ext cx="321471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Benny and the Jets</a:t>
            </a:r>
          </a:p>
        </p:txBody>
      </p:sp>
      <p:sp>
        <p:nvSpPr>
          <p:cNvPr id="12" name="11 CuadroTexto"/>
          <p:cNvSpPr txBox="1"/>
          <p:nvPr/>
        </p:nvSpPr>
        <p:spPr>
          <a:xfrm>
            <a:off x="5572132" y="3000372"/>
            <a:ext cx="328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parral Pro" pitchFamily="18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5857884" y="2714620"/>
            <a:ext cx="2786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Benny y los Jets</a:t>
            </a:r>
          </a:p>
        </p:txBody>
      </p:sp>
      <p:sp>
        <p:nvSpPr>
          <p:cNvPr id="14" name="13 CuadroTexto"/>
          <p:cNvSpPr txBox="1"/>
          <p:nvPr/>
        </p:nvSpPr>
        <p:spPr>
          <a:xfrm>
            <a:off x="6286512" y="3071810"/>
            <a:ext cx="17145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1974</a:t>
            </a:r>
            <a:endParaRPr lang="en-US" sz="1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7858148" y="5857892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7786710" y="6072206"/>
            <a:ext cx="107157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Picture 8" descr="PkRU.gif (9741 bytes)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29520" y="6000768"/>
            <a:ext cx="460362" cy="287727"/>
          </a:xfrm>
          <a:prstGeom prst="rect">
            <a:avLst/>
          </a:prstGeom>
          <a:noFill/>
        </p:spPr>
      </p:pic>
      <p:sp>
        <p:nvSpPr>
          <p:cNvPr id="18" name="17 CuadroTexto"/>
          <p:cNvSpPr txBox="1"/>
          <p:nvPr/>
        </p:nvSpPr>
        <p:spPr>
          <a:xfrm>
            <a:off x="3786182" y="5929330"/>
            <a:ext cx="22145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Avance                  Automático</a:t>
            </a:r>
            <a:endParaRPr lang="en-US" sz="16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 advTm="26000">
    <p:sndAc>
      <p:stSnd>
        <p:snd r:embed="rId2" name="elton john - benny and the jet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9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000"/>
                            </p:stCondLst>
                            <p:childTnLst>
                              <p:par>
                                <p:cTn id="38" presetID="19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6800"/>
                            </p:stCondLst>
                            <p:childTnLst>
                              <p:par>
                                <p:cTn id="60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9200"/>
                            </p:stCondLst>
                            <p:childTnLst>
                              <p:par>
                                <p:cTn id="7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4" grpId="0"/>
      <p:bldP spid="15" grpId="0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farm5.staticflickr.com/4081/4901969694_af7776b7bd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928794" y="428604"/>
            <a:ext cx="178595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Hey kids,   </a:t>
            </a:r>
            <a:r>
              <a:rPr lang="es-ES" sz="1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hey chicos,</a:t>
            </a:r>
            <a:endParaRPr lang="es-ES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571868" y="428604"/>
            <a:ext cx="392909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shake it loose together                                                 </a:t>
            </a:r>
            <a:r>
              <a:rPr lang="es-ES" sz="1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muévanse juntos de una manera suelta </a:t>
            </a:r>
            <a:endParaRPr lang="es-ES" sz="1600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C:\Documents and Settings\Administrador\Escritorio\444091-1024x768-live_in_concert-1280x800__resized_2560X1920-norm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00298" y="3000372"/>
            <a:ext cx="385765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The spotlight's hitting something                      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el reflector está iluminando algo              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1643042" y="4214818"/>
            <a:ext cx="56436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That's been known to change the weather              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ya que ha sido conocido  que cambia el clima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    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C:\Documents and Settings\Administrador\Escritorio\337053-1024x768-DSC_00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357422" y="357166"/>
            <a:ext cx="450059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We'll kill the fatted calf tonight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mataremos al becerro gordo esta noche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143504" y="1214422"/>
            <a:ext cx="257176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So stick around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así que quédense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C:\Documents and Settings\Administrador\Escritorio\235944-1024x768-I-Cant-Hear-Yo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786314" y="571480"/>
            <a:ext cx="400052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You're gonna hear electric music                  </a:t>
            </a:r>
            <a:r>
              <a:rPr lang="es-ES" sz="1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ya que oirán música eléctrica</a:t>
            </a:r>
            <a:endParaRPr lang="es-ES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143504" y="1500174"/>
            <a:ext cx="321471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Solid walls of sound        </a:t>
            </a:r>
            <a:r>
              <a:rPr lang="es-ES" sz="1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sólidas paredes de sonido</a:t>
            </a:r>
            <a:endParaRPr lang="es-ES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931337-1024x768-163712-fawad-mahrain-from-humsafa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142976" y="500042"/>
            <a:ext cx="657229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Say, Candy and Ronnie, have you seen them yet?                   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digo, Candy y Ronnie ¿ ya los han visto  ?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8" name="Picture 6" descr="http://farm4.staticflickr.com/3307/3299025424_edb8718505_z.jpg?zz=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071538" y="3286124"/>
            <a:ext cx="407196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Ooo, but they're so spaced out….  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uuu, pero están tan distanciados….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643438" y="3286124"/>
            <a:ext cx="35004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B-B-B-Bennie and the Jets     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B-B-B </a:t>
            </a:r>
            <a:r>
              <a:rPr 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Benny y los Jets</a:t>
            </a:r>
            <a:endParaRPr lang="en-U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857356" y="4429132"/>
            <a:ext cx="492922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Oh but they're weird and they're wonderful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pero son raros y maravillosos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r="100000" b="100000"/>
            </a:path>
            <a:tileRect l="-100000" t="-100000"/>
          </a:gradFill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290" name="Picture 2" descr="http://farm3.staticflickr.com/2781/4361880591_9f0f5778f6_z.jpg?zz=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8660" y="0"/>
            <a:ext cx="455414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429124" y="785794"/>
            <a:ext cx="414340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Oh Bennie she's really keen                  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oh, Benny, es  realmente entusiasta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714612" y="2285992"/>
            <a:ext cx="642938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She's got electric boots a mohair suit                                             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ella tiene botas eléctricas y un traje de  pelo de cabra de Angora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6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:\Documents and Settings\Administrador\Escritorio\761530-1024x768-picture1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1" descr="C:\Documents and Settings\Administrador\Escritorio\761530-1024x768-picture1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" descr="C:\Documents and Settings\Administrador\Escritorio\761530-1024x768-picture1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" descr="C:\Documents and Settings\Administrador\Escritorio\761530-1024x768-picture1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1" descr="C:\Documents and Settings\Administrador\Escritorio\761530-1024x768-picture1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" descr="C:\Documents and Settings\Administrador\Escritorio\761530-1024x768-picture1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1" descr="C:\Documents and Settings\Administrador\Escritorio\761530-1024x768-picture1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1" descr="C:\Documents and Settings\Administrador\Escritorio\761530-1024x768-picture1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643306" y="642918"/>
            <a:ext cx="471490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You know I read it in a magazine, oh ho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sabes que lo leí en una revista, oh jo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286248" y="1785926"/>
            <a:ext cx="350046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B-B-B-Bennie and the Jets     </a:t>
            </a:r>
            <a:r>
              <a:rPr 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B-B-B- Bennie y los Jets</a:t>
            </a:r>
            <a:endParaRPr lang="en-U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4000"/>
                            </p:stCondLst>
                            <p:childTnLst>
                              <p:par>
                                <p:cTn id="43" presetID="17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6" presetClass="entr" presetSubtype="2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C:\Documents and Settings\Administrador\Escritorio\392103-1024x768-img_126902_samsung-largest-phon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357654" y="500042"/>
            <a:ext cx="478634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Hey kids, plug into the faithless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hey, muchachos,  contacten a los descreídos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143504" y="1643050"/>
            <a:ext cx="364333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Maybe they're blinded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quizás estén ciegos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714844" y="2786058"/>
            <a:ext cx="442915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But Bennie makes them ageless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pero Bennie los hace siempre jovenes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farm5.staticflickr.com/4056/4438892725_fed2087058_z.jpg?zz=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22563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571868" y="2214554"/>
            <a:ext cx="514353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We shall survive, let us take ourselves along         </a:t>
            </a:r>
            <a:r>
              <a:rPr lang="es-ES" sz="1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sobreviviremos, déjennos ir con  ustedes</a:t>
            </a:r>
            <a:endParaRPr lang="es-ES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214678" y="3286124"/>
            <a:ext cx="550072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Where we fight our parents out in the streets  </a:t>
            </a:r>
            <a:r>
              <a:rPr lang="es-ES" sz="1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donde confrontaremos a nuestros padres en las calles</a:t>
            </a:r>
            <a:endParaRPr lang="es-ES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071670" y="4643446"/>
            <a:ext cx="707233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To find who's right and who's wrong                                                           </a:t>
            </a:r>
            <a:r>
              <a:rPr lang="es-ES" sz="1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para determinar quién está en  lo correcto y quién está equivocado</a:t>
            </a:r>
            <a:endParaRPr lang="es-ES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13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Documents and Settings\Administrador\Escritorio\601236-1024x768-1234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142976" y="285728"/>
            <a:ext cx="657229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Ohh Candy and Ronnie, have you seen them yet?                   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Oh, Candy y Ronnie ¿ ya los han visto  ?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farm4.staticflickr.com/3099/3147217512_c6d9fbfc03_z.jpg?zz=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28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142976" y="428604"/>
            <a:ext cx="407196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Ooo, but they're so spaced out….  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uuu, pero están tan distanciados….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857752" y="428604"/>
            <a:ext cx="35004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B-B-B-Bennie and the Jets     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B-B-B </a:t>
            </a:r>
            <a:r>
              <a:rPr 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Benny y los Jets</a:t>
            </a:r>
            <a:endParaRPr lang="en-U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214778" y="1928802"/>
            <a:ext cx="492922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Oh but they're weird and they're wonderful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pero son raros y maravillosos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0066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r="100000" b="100000"/>
            </a:path>
            <a:tileRect l="-100000" t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148" name="Picture 4" descr="http://farm5.staticflickr.com/4024/4362625786_c4e78a522b_z.jpg?zz=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5414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500562" y="714356"/>
            <a:ext cx="385765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Oh Bennie she's really keen                       </a:t>
            </a: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oh, Benny, es  realmente entusiasta</a:t>
            </a:r>
            <a:endParaRPr lang="es-E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714612" y="2071678"/>
            <a:ext cx="642938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She's got electric boots a mohair suit                                                  </a:t>
            </a: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ella tiene botas eléctricas y un traje de  pelo de cabra de Angora</a:t>
            </a:r>
            <a:endParaRPr lang="es-E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6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C:\Documents and Settings\Administrador\Escritorio\465231-1024x768-glass_and_magazine-1024x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4500530" y="642918"/>
            <a:ext cx="464347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You know I read it in a magazine, oh ho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sabes que lo leí en una revista, oh jo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357818" y="1428736"/>
            <a:ext cx="328614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B-B-B-Bennie and the Jets     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B-B-B- Bennie y los Jets</a:t>
            </a: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pic>
        <p:nvPicPr>
          <p:cNvPr id="8" name="Picture 2" descr="Elton Joh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9" name="Picture 2" descr="Elton Joh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10" name="Picture 3" descr="C:\Documents and Settings\Administrador\Escritorio\elto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0"/>
            <a:ext cx="4643438" cy="6858000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</p:pic>
      <p:pic>
        <p:nvPicPr>
          <p:cNvPr id="11" name="Picture 3" descr="C:\Documents and Settings\Administrador\Escritorio\elto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"/>
            <a:ext cx="4643437" cy="6857998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</p:pic>
      <p:pic>
        <p:nvPicPr>
          <p:cNvPr id="12" name="Picture 4" descr="C:\Documents and Settings\Administrador\Escritorio\elton 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43438" y="0"/>
            <a:ext cx="4500562" cy="6893991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</p:pic>
      <p:pic>
        <p:nvPicPr>
          <p:cNvPr id="13" name="Picture 6" descr="Elton John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16" name="Picture 6" descr="Elton John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-4" y="0"/>
            <a:ext cx="9144001" cy="6858001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3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0"/>
                            </p:stCondLst>
                            <p:childTnLst>
                              <p:par>
                                <p:cTn id="14" presetID="8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500"/>
                            </p:stCondLst>
                            <p:childTnLst>
                              <p:par>
                                <p:cTn id="24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2500"/>
                            </p:stCondLst>
                            <p:childTnLst>
                              <p:par>
                                <p:cTn id="28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9500"/>
                            </p:stCondLst>
                            <p:childTnLst>
                              <p:par>
                                <p:cTn id="43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8" presetClass="entr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500"/>
                            </p:stCondLst>
                            <p:childTnLst>
                              <p:par>
                                <p:cTn id="51" presetID="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9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1" descr="C:\Documents and Settings\Administrador\Escritorio\1045218-1024x768-the-talk---arthur-saron-sarnof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000232" y="3214686"/>
            <a:ext cx="564360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Oh, Candy and Ronnie, have you seen them yet?    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Oh, Candy y Ronnie ¿ ya los han visto  ?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farm3.staticflickr.com/2737/4449484302_8cd004a39b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071538" y="3286124"/>
            <a:ext cx="407196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Ooo, but they're so spaced out….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uuu, pero están tan distanciados….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643438" y="3286124"/>
            <a:ext cx="35004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B-B-B-Bennie and the Jets     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B-B-B 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Benny y los Jets</a:t>
            </a: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857356" y="4429132"/>
            <a:ext cx="492922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Oh but they're weird and they're wonderful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pero son raros y maravillosos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r="100000" b="100000"/>
            </a:path>
            <a:tileRect l="-100000" t="-100000"/>
          </a:gradFill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1 CuadroTexto"/>
          <p:cNvSpPr txBox="1"/>
          <p:nvPr/>
        </p:nvSpPr>
        <p:spPr>
          <a:xfrm>
            <a:off x="4429124" y="785794"/>
            <a:ext cx="414340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Oh Bennie she's really keen                  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oh, Benny, es  realmente entusiasta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pic>
        <p:nvPicPr>
          <p:cNvPr id="31746" name="Picture 2" descr="http://farm4.staticflickr.com/3199/2891339274_42ca7544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7222" y="0"/>
            <a:ext cx="51435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714612" y="2285992"/>
            <a:ext cx="642938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She's got electric boots a mohair suit                                             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ella tiene botas eléctricas y un traje de  pelo de cabra de Angora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Documents and Settings\Administrador\Escritorio\1045923-1024x768-Relaxing-sweet-da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643306" y="500042"/>
            <a:ext cx="471490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You know I read it in a magazine, oh ho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sabes que lo leí en una revista, oh jo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286248" y="1643050"/>
            <a:ext cx="350046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B-B-B-Bennie and the Jets     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B-B-B- Bennie y los Jets</a:t>
            </a: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1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farm4.staticflickr.com/3394/3525702471_45a8b40ed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1" name="Picture 2" descr="http://farm4.staticflickr.com/3394/3525702471_45a8b40ed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2" name="Picture 2" descr="http://farm4.staticflickr.com/3394/3525702471_45a8b40ed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pic>
        <p:nvPicPr>
          <p:cNvPr id="23" name="Picture 2" descr="http://farm4.staticflickr.com/3394/3525702471_45a8b40ed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pic>
        <p:nvPicPr>
          <p:cNvPr id="24" name="Picture 2" descr="http://farm4.staticflickr.com/3394/3525702471_45a8b40ed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pic>
        <p:nvPicPr>
          <p:cNvPr id="25" name="Picture 2" descr="http://farm4.staticflickr.com/3394/3525702471_45a8b40ed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pic>
        <p:nvPicPr>
          <p:cNvPr id="26" name="Picture 2" descr="http://farm4.staticflickr.com/3394/3525702471_45a8b40ed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714480" y="1571612"/>
            <a:ext cx="1428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Bennie, 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000364" y="714356"/>
            <a:ext cx="1143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Bennie, 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3714744" y="2357430"/>
            <a:ext cx="1214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Bennie, 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4286248" y="642918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929058" y="714356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929058" y="714356"/>
            <a:ext cx="135732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Bennie...,  </a:t>
            </a:r>
          </a:p>
        </p:txBody>
      </p:sp>
      <p:sp>
        <p:nvSpPr>
          <p:cNvPr id="9" name="8 Rectángulo"/>
          <p:cNvSpPr/>
          <p:nvPr/>
        </p:nvSpPr>
        <p:spPr>
          <a:xfrm>
            <a:off x="5143504" y="714356"/>
            <a:ext cx="76815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B-B-B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2857488" y="1571612"/>
            <a:ext cx="10839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Bennie, 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3786182" y="1571612"/>
            <a:ext cx="10839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Bennie, </a:t>
            </a:r>
            <a:endParaRPr lang="en-US" dirty="0"/>
          </a:p>
        </p:txBody>
      </p:sp>
      <p:sp>
        <p:nvSpPr>
          <p:cNvPr id="13" name="12 Rectángulo"/>
          <p:cNvSpPr/>
          <p:nvPr/>
        </p:nvSpPr>
        <p:spPr>
          <a:xfrm>
            <a:off x="4786314" y="1571612"/>
            <a:ext cx="23391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Bennie and the Jets</a:t>
            </a:r>
            <a:endParaRPr lang="en-US" dirty="0"/>
          </a:p>
        </p:txBody>
      </p:sp>
      <p:sp>
        <p:nvSpPr>
          <p:cNvPr id="14" name="13 Rectángulo"/>
          <p:cNvSpPr/>
          <p:nvPr/>
        </p:nvSpPr>
        <p:spPr>
          <a:xfrm>
            <a:off x="4643438" y="2357430"/>
            <a:ext cx="12144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Bennie, 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5715008" y="2357430"/>
            <a:ext cx="10839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Bennie, 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4786314" y="2928934"/>
            <a:ext cx="10839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Bennie, </a:t>
            </a:r>
          </a:p>
        </p:txBody>
      </p:sp>
      <p:sp>
        <p:nvSpPr>
          <p:cNvPr id="17" name="16 Rectángulo"/>
          <p:cNvSpPr/>
          <p:nvPr/>
        </p:nvSpPr>
        <p:spPr>
          <a:xfrm>
            <a:off x="3857620" y="3500438"/>
            <a:ext cx="27638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Bennie and the Jets…….</a:t>
            </a:r>
          </a:p>
        </p:txBody>
      </p:sp>
      <p:sp>
        <p:nvSpPr>
          <p:cNvPr id="18" name="Text Box 7"/>
          <p:cNvSpPr txBox="1">
            <a:spLocks noChangeArrowheads="1"/>
          </p:cNvSpPr>
          <p:nvPr/>
        </p:nvSpPr>
        <p:spPr bwMode="auto">
          <a:xfrm>
            <a:off x="7929586" y="6215082"/>
            <a:ext cx="87153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advClick="0" advTm="6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8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6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8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1500"/>
                            </p:stCondLst>
                            <p:childTnLst>
                              <p:par>
                                <p:cTn id="53" presetID="56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9300"/>
                            </p:stCondLst>
                            <p:childTnLst>
                              <p:par>
                                <p:cTn id="60" presetID="3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6300"/>
                            </p:stCondLst>
                            <p:childTnLst>
                              <p:par>
                                <p:cTn id="74" presetID="2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3300"/>
                            </p:stCondLst>
                            <p:childTnLst>
                              <p:par>
                                <p:cTn id="92" presetID="19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39" presetClass="entr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4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8" grpId="0"/>
      <p:bldP spid="9" grpId="0"/>
      <p:bldP spid="11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FF0000"/>
              </a:gs>
              <a:gs pos="63000">
                <a:srgbClr val="FFFF00"/>
              </a:gs>
              <a:gs pos="67000">
                <a:srgbClr val="6600CC"/>
              </a:gs>
              <a:gs pos="69000">
                <a:srgbClr val="00FFFF"/>
              </a:gs>
              <a:gs pos="82001">
                <a:srgbClr val="00FF00"/>
              </a:gs>
              <a:gs pos="100000">
                <a:srgbClr val="002060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0" descr="http://images5.fanpop.com/image/photos/29200000/Elton-John-1970s-music-29251810-1050-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5" cy="6858000"/>
          </a:xfrm>
          <a:prstGeom prst="rect">
            <a:avLst/>
          </a:prstGeom>
          <a:noFill/>
        </p:spPr>
      </p:pic>
      <p:pic>
        <p:nvPicPr>
          <p:cNvPr id="7" name="Picture 10" descr="http://images5.fanpop.com/image/photos/29200000/Elton-John-1970s-music-29251810-1050-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5" cy="6858000"/>
          </a:xfrm>
          <a:prstGeom prst="rect">
            <a:avLst/>
          </a:prstGeom>
          <a:noFill/>
        </p:spPr>
      </p:pic>
      <p:pic>
        <p:nvPicPr>
          <p:cNvPr id="8" name="Picture 10" descr="http://images5.fanpop.com/image/photos/29200000/Elton-John-1970s-music-29251810-1050-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" y="0"/>
            <a:ext cx="9144005" cy="6858000"/>
          </a:xfrm>
          <a:prstGeom prst="rect">
            <a:avLst/>
          </a:prstGeom>
          <a:noFill/>
        </p:spPr>
      </p:pic>
      <p:pic>
        <p:nvPicPr>
          <p:cNvPr id="9" name="Picture 10" descr="http://images5.fanpop.com/image/photos/29200000/Elton-John-1970s-music-29251810-1050-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5" cy="6858000"/>
          </a:xfrm>
          <a:prstGeom prst="rect">
            <a:avLst/>
          </a:prstGeom>
          <a:noFill/>
        </p:spPr>
      </p:pic>
      <p:pic>
        <p:nvPicPr>
          <p:cNvPr id="10" name="Picture 10" descr="http://images5.fanpop.com/image/photos/29200000/Elton-John-1970s-music-29251810-1050-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" y="0"/>
            <a:ext cx="9144005" cy="6858000"/>
          </a:xfrm>
          <a:prstGeom prst="rect">
            <a:avLst/>
          </a:prstGeom>
          <a:noFill/>
        </p:spPr>
      </p:pic>
      <p:pic>
        <p:nvPicPr>
          <p:cNvPr id="11" name="Picture 8" descr="Elton Joh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7688" y="-2"/>
            <a:ext cx="9191688" cy="6893767"/>
          </a:xfrm>
          <a:prstGeom prst="rect">
            <a:avLst/>
          </a:prstGeom>
          <a:noFill/>
        </p:spPr>
      </p:pic>
      <p:pic>
        <p:nvPicPr>
          <p:cNvPr id="13" name="Picture 8" descr="Elton Joh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7688" y="0"/>
            <a:ext cx="9191688" cy="6893767"/>
          </a:xfrm>
          <a:prstGeom prst="rect">
            <a:avLst/>
          </a:prstGeom>
          <a:noFill/>
        </p:spPr>
      </p:pic>
      <p:pic>
        <p:nvPicPr>
          <p:cNvPr id="14" name="Picture 8" descr="Elton Joh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7688" y="-35767"/>
            <a:ext cx="9191688" cy="6893767"/>
          </a:xfrm>
          <a:prstGeom prst="rect">
            <a:avLst/>
          </a:prstGeom>
          <a:noFill/>
        </p:spPr>
      </p:pic>
      <p:pic>
        <p:nvPicPr>
          <p:cNvPr id="15" name="Picture 8" descr="Elton Joh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7688" y="-35767"/>
            <a:ext cx="9191688" cy="6893767"/>
          </a:xfrm>
          <a:prstGeom prst="rect">
            <a:avLst/>
          </a:prstGeom>
          <a:noFill/>
        </p:spPr>
      </p:pic>
      <p:pic>
        <p:nvPicPr>
          <p:cNvPr id="16" name="Picture 8" descr="Elton Joh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7688" y="0"/>
            <a:ext cx="9191688" cy="6893767"/>
          </a:xfrm>
          <a:prstGeom prst="rect">
            <a:avLst/>
          </a:prstGeom>
          <a:noFill/>
        </p:spPr>
      </p:pic>
      <p:pic>
        <p:nvPicPr>
          <p:cNvPr id="17" name="Picture 8" descr="Elton Joh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7688" y="-35767"/>
            <a:ext cx="9191688" cy="6893767"/>
          </a:xfrm>
          <a:prstGeom prst="rect">
            <a:avLst/>
          </a:prstGeom>
          <a:noFill/>
        </p:spPr>
      </p:pic>
      <p:pic>
        <p:nvPicPr>
          <p:cNvPr id="18" name="Picture 8" descr="Elton Joh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7688" y="-35767"/>
            <a:ext cx="9191688" cy="6893767"/>
          </a:xfrm>
          <a:prstGeom prst="rect">
            <a:avLst/>
          </a:prstGeom>
          <a:noFill/>
        </p:spPr>
      </p:pic>
      <p:pic>
        <p:nvPicPr>
          <p:cNvPr id="19" name="Picture 8" descr="Elton Joh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7688" y="-35767"/>
            <a:ext cx="9191688" cy="6893767"/>
          </a:xfrm>
          <a:prstGeom prst="rect">
            <a:avLst/>
          </a:prstGeom>
          <a:noFill/>
        </p:spPr>
      </p:pic>
      <p:pic>
        <p:nvPicPr>
          <p:cNvPr id="20" name="Picture 10" descr="http://images5.fanpop.com/image/photos/29200000/Elton-John-1970s-music-29251810-1050-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" y="0"/>
            <a:ext cx="9144005" cy="6858000"/>
          </a:xfrm>
          <a:prstGeom prst="rect">
            <a:avLst/>
          </a:prstGeom>
          <a:noFill/>
        </p:spPr>
      </p:pic>
      <p:pic>
        <p:nvPicPr>
          <p:cNvPr id="21" name="Picture 10" descr="http://images5.fanpop.com/image/photos/29200000/Elton-John-1970s-music-29251810-1050-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" y="0"/>
            <a:ext cx="9144005" cy="6858000"/>
          </a:xfrm>
          <a:prstGeom prst="rect">
            <a:avLst/>
          </a:prstGeom>
          <a:noFill/>
        </p:spPr>
      </p:pic>
      <p:pic>
        <p:nvPicPr>
          <p:cNvPr id="22" name="Picture 10" descr="http://images5.fanpop.com/image/photos/29200000/Elton-John-1970s-music-29251810-1050-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5" cy="6858000"/>
          </a:xfrm>
          <a:prstGeom prst="rect">
            <a:avLst/>
          </a:prstGeom>
          <a:noFill/>
        </p:spPr>
      </p:pic>
      <p:pic>
        <p:nvPicPr>
          <p:cNvPr id="23" name="Picture 10" descr="http://images5.fanpop.com/image/photos/29200000/Elton-John-1970s-music-29251810-1050-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" y="0"/>
            <a:ext cx="9144005" cy="6858000"/>
          </a:xfrm>
          <a:prstGeom prst="rect">
            <a:avLst/>
          </a:prstGeom>
          <a:noFill/>
        </p:spPr>
      </p:pic>
      <p:pic>
        <p:nvPicPr>
          <p:cNvPr id="24" name="Picture 10" descr="http://images5.fanpop.com/image/photos/29200000/Elton-John-1970s-music-29251810-1050-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" y="0"/>
            <a:ext cx="914400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000"/>
                            </p:stCondLst>
                            <p:childTnLst>
                              <p:par>
                                <p:cTn id="42" presetID="4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3000"/>
                            </p:stCondLst>
                            <p:childTnLst>
                              <p:par>
                                <p:cTn id="55" presetID="2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000"/>
                            </p:stCondLst>
                            <p:childTnLst>
                              <p:par>
                                <p:cTn id="83" presetID="16" presetClass="entr" presetSubtype="2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9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6" presetClass="entr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9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6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b="1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rebuchet MS" pitchFamily="34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1133</TotalTime>
  <Words>625</Words>
  <Application>Microsoft Office PowerPoint</Application>
  <PresentationFormat>Presentación en pantalla (4:3)</PresentationFormat>
  <Paragraphs>86</Paragraphs>
  <Slides>22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115</cp:revision>
  <dcterms:created xsi:type="dcterms:W3CDTF">2012-05-21T17:47:41Z</dcterms:created>
  <dcterms:modified xsi:type="dcterms:W3CDTF">2012-10-08T21:09:15Z</dcterms:modified>
</cp:coreProperties>
</file>