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73" r:id="rId16"/>
    <p:sldId id="274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C0F40-E01E-4DC5-B18B-1B631FD7A4E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39535-3330-4918-8A61-E88B2DDE1F47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42F0D-1F2B-4788-A676-9DBCB96501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Ba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74D8C2-6DBA-4766-B9C7-95E9DF060CE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TEXTURAS\9240b9c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Users\Usuario\Downloads\tt8502944fltt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996952"/>
            <a:ext cx="1544899" cy="504056"/>
          </a:xfrm>
          <a:prstGeom prst="rect">
            <a:avLst/>
          </a:prstGeom>
          <a:noFill/>
        </p:spPr>
      </p:pic>
      <p:pic>
        <p:nvPicPr>
          <p:cNvPr id="10" name="Picture 7" descr="C:\Users\Usuario\Downloads\tt8502991fltt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60648"/>
            <a:ext cx="2687166" cy="86409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3059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Canción: Eloise</a:t>
            </a:r>
          </a:p>
          <a:p>
            <a:r>
              <a:rPr lang="es-ES" sz="2400" b="1" dirty="0" smtClean="0">
                <a:solidFill>
                  <a:srgbClr val="FFFF00"/>
                </a:solidFill>
              </a:rPr>
              <a:t>Interprete: Tino Casal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1032" name="Picture 8" descr="C:\Users\Usuario\Downloads\1444483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764704"/>
            <a:ext cx="1620944" cy="1052140"/>
          </a:xfrm>
          <a:prstGeom prst="rect">
            <a:avLst/>
          </a:prstGeom>
          <a:noFill/>
        </p:spPr>
      </p:pic>
      <p:pic>
        <p:nvPicPr>
          <p:cNvPr id="1033" name="Picture 9" descr="C:\Users\Usuario\Documents\AWALPAPERS BONITOS\FIRMAS DE TOMA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915025"/>
            <a:ext cx="847725" cy="942975"/>
          </a:xfrm>
          <a:prstGeom prst="rect">
            <a:avLst/>
          </a:prstGeom>
          <a:noFill/>
        </p:spPr>
      </p:pic>
      <p:pic>
        <p:nvPicPr>
          <p:cNvPr id="1035" name="Picture 11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188640"/>
            <a:ext cx="1481137" cy="1584176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5724128" y="6165304"/>
            <a:ext cx="3419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3200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39" name="Picture 15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664" y="4005064"/>
            <a:ext cx="3543300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Bar/>
    <p:sndAc>
      <p:stSnd>
        <p:snd r:embed="rId2" name="tino casal - elo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14-4-2012\MUJERES Y HOMBRES JEPG\5e260e3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Es un huracán, profesional, que viene y </a:t>
            </a:r>
            <a:r>
              <a:rPr lang="es-ES" sz="2000" b="1" dirty="0" smtClean="0">
                <a:solidFill>
                  <a:srgbClr val="FFFF00"/>
                </a:solidFill>
              </a:rPr>
              <a:t>va, buscando </a:t>
            </a:r>
            <a:r>
              <a:rPr lang="es-ES" sz="2000" b="1" dirty="0">
                <a:solidFill>
                  <a:srgbClr val="FFFF00"/>
                </a:solidFill>
              </a:rPr>
              <a:t>acción, vendiendo solo </a:t>
            </a:r>
            <a:r>
              <a:rPr lang="es-ES" sz="2000" b="1" dirty="0" smtClean="0">
                <a:solidFill>
                  <a:srgbClr val="FFFF00"/>
                </a:solidFill>
              </a:rPr>
              <a:t>amor. Aniquilar</a:t>
            </a:r>
            <a:r>
              <a:rPr lang="es-ES" sz="2000" b="1" dirty="0">
                <a:solidFill>
                  <a:srgbClr val="FFFF00"/>
                </a:solidFill>
              </a:rPr>
              <a:t>, pisar por encima del bien y el </a:t>
            </a:r>
            <a:r>
              <a:rPr lang="es-ES" sz="2000" b="1" dirty="0" smtClean="0">
                <a:solidFill>
                  <a:srgbClr val="FFFF00"/>
                </a:solidFill>
              </a:rPr>
              <a:t>mal, es </a:t>
            </a:r>
            <a:r>
              <a:rPr lang="es-ES" sz="2000" b="1" dirty="0">
                <a:solidFill>
                  <a:srgbClr val="FFFF00"/>
                </a:solidFill>
              </a:rPr>
              <a:t>natural, en ella es natural</a:t>
            </a:r>
            <a:r>
              <a:rPr lang="es-ES" sz="2000" b="1" dirty="0" smtClean="0">
                <a:solidFill>
                  <a:srgbClr val="FFFF00"/>
                </a:solidFill>
              </a:rPr>
              <a:t>.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6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14-4-2012\MUJERES Y HOMBRES JEPG\541adf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8954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</a:rPr>
              <a:t>En tiempo de relax empolva su </a:t>
            </a:r>
            <a:r>
              <a:rPr lang="es-ES" sz="2400" b="1" dirty="0" smtClean="0">
                <a:solidFill>
                  <a:srgbClr val="FF0000"/>
                </a:solidFill>
              </a:rPr>
              <a:t>nariz, Eloise</a:t>
            </a:r>
            <a:r>
              <a:rPr lang="es-ES" sz="2400" b="1" dirty="0">
                <a:solidFill>
                  <a:srgbClr val="FF0000"/>
                </a:solidFill>
              </a:rPr>
              <a:t>, </a:t>
            </a:r>
            <a:r>
              <a:rPr lang="es-ES" sz="2400" b="1" dirty="0" smtClean="0">
                <a:solidFill>
                  <a:srgbClr val="FF0000"/>
                </a:solidFill>
              </a:rPr>
              <a:t>Eloise</a:t>
            </a:r>
            <a:endParaRPr lang="es-ES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suario\Downloads\tt8502991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365104"/>
            <a:ext cx="2247900" cy="809625"/>
          </a:xfrm>
          <a:prstGeom prst="rect">
            <a:avLst/>
          </a:prstGeom>
          <a:noFill/>
        </p:spPr>
      </p:pic>
      <p:pic>
        <p:nvPicPr>
          <p:cNvPr id="1027" name="Picture 3" descr="C:\Users\Usuario\Downloads\tt8502991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60648"/>
            <a:ext cx="2247900" cy="809625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Usuario\Downloads\14-4-2012\MUJERES Y HOMBRES JEPG\b272b49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5445224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</a:rPr>
              <a:t>dolor en tus caricias, y cuentos </a:t>
            </a:r>
            <a:r>
              <a:rPr lang="es-ES" sz="2800" b="1" dirty="0" smtClean="0">
                <a:solidFill>
                  <a:srgbClr val="FFFF00"/>
                </a:solidFill>
              </a:rPr>
              <a:t>chinos, yo </a:t>
            </a:r>
            <a:r>
              <a:rPr lang="es-ES" sz="2800" b="1" dirty="0">
                <a:solidFill>
                  <a:srgbClr val="FFFF00"/>
                </a:solidFill>
              </a:rPr>
              <a:t>seguiré siendo tu perro fiel </a:t>
            </a:r>
            <a:r>
              <a:rPr lang="es-ES" sz="2800" b="1" dirty="0" smtClean="0">
                <a:solidFill>
                  <a:srgbClr val="FFFF00"/>
                </a:solidFill>
              </a:rPr>
              <a:t>eeeeel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14-4-2012\MUJERES Y HOMBRES JEPG\8605c06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03848" y="5589240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Más Eloise es rápida como la </a:t>
            </a:r>
            <a:r>
              <a:rPr lang="es-ES" sz="2400" b="1" dirty="0" smtClean="0">
                <a:solidFill>
                  <a:srgbClr val="FFFF00"/>
                </a:solidFill>
              </a:rPr>
              <a:t>pólvora, serpiente </a:t>
            </a:r>
            <a:r>
              <a:rPr lang="es-ES" sz="2400" b="1" dirty="0">
                <a:solidFill>
                  <a:srgbClr val="FFFF00"/>
                </a:solidFill>
              </a:rPr>
              <a:t>en el </a:t>
            </a:r>
            <a:r>
              <a:rPr lang="es-ES" sz="2400" b="1" dirty="0" smtClean="0">
                <a:solidFill>
                  <a:srgbClr val="FFFF00"/>
                </a:solidFill>
              </a:rPr>
              <a:t>Edén, siempre </a:t>
            </a:r>
            <a:r>
              <a:rPr lang="es-ES" sz="2400" b="1" dirty="0">
                <a:solidFill>
                  <a:srgbClr val="FFFF00"/>
                </a:solidFill>
              </a:rPr>
              <a:t>va a cien,</a:t>
            </a:r>
          </a:p>
        </p:txBody>
      </p:sp>
    </p:spTree>
  </p:cSld>
  <p:clrMapOvr>
    <a:masterClrMapping/>
  </p:clrMapOvr>
  <p:transition advTm="1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freewebs.com/server1988/bomb%2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9" name="Picture 5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140968"/>
            <a:ext cx="2880320" cy="2772341"/>
          </a:xfrm>
          <a:prstGeom prst="rect">
            <a:avLst/>
          </a:prstGeom>
          <a:noFill/>
        </p:spPr>
      </p:pic>
      <p:pic>
        <p:nvPicPr>
          <p:cNvPr id="16390" name="Picture 6" descr="C:\Users\Usuario\Documents\AWALPAPERS BONITOS\SOLO MARCOS\keret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83568" y="692696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Donde quiera que </a:t>
            </a:r>
            <a:r>
              <a:rPr lang="es-ES" sz="2400" b="1" dirty="0" smtClean="0">
                <a:solidFill>
                  <a:srgbClr val="FFFF00"/>
                </a:solidFill>
              </a:rPr>
              <a:t>va, la </a:t>
            </a:r>
            <a:r>
              <a:rPr lang="es-ES" sz="2400" b="1" dirty="0">
                <a:solidFill>
                  <a:srgbClr val="FFFF00"/>
                </a:solidFill>
              </a:rPr>
              <a:t>bomba de Hiroshima </a:t>
            </a:r>
            <a:r>
              <a:rPr lang="es-ES" sz="2400" b="1" dirty="0" smtClean="0">
                <a:solidFill>
                  <a:srgbClr val="FFFF00"/>
                </a:solidFill>
              </a:rPr>
              <a:t>está a </a:t>
            </a:r>
            <a:r>
              <a:rPr lang="es-ES" sz="2400" b="1" dirty="0">
                <a:solidFill>
                  <a:srgbClr val="FFFF00"/>
                </a:solidFill>
              </a:rPr>
              <a:t>punto de </a:t>
            </a:r>
            <a:r>
              <a:rPr lang="es-ES" sz="2400" b="1" dirty="0" smtClean="0">
                <a:solidFill>
                  <a:srgbClr val="FFFF00"/>
                </a:solidFill>
              </a:rPr>
              <a:t>estallar, peligro </a:t>
            </a:r>
            <a:r>
              <a:rPr lang="es-ES" sz="2400" b="1" dirty="0">
                <a:solidFill>
                  <a:srgbClr val="FFFF00"/>
                </a:solidFill>
              </a:rPr>
              <a:t>no tocar,</a:t>
            </a:r>
          </a:p>
        </p:txBody>
      </p:sp>
    </p:spTree>
  </p:cSld>
  <p:clrMapOvr>
    <a:masterClrMapping/>
  </p:clrMapOvr>
  <p:transition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3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7584" y="5517232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</a:rPr>
              <a:t>sus pechos goma dos y </a:t>
            </a:r>
            <a:r>
              <a:rPr lang="es-ES" sz="2400" dirty="0" smtClean="0">
                <a:solidFill>
                  <a:srgbClr val="FFFF00"/>
                </a:solidFill>
              </a:rPr>
              <a:t>nitroglicerina, Eloise</a:t>
            </a:r>
            <a:r>
              <a:rPr lang="es-ES" sz="2400" dirty="0">
                <a:solidFill>
                  <a:srgbClr val="FFFF00"/>
                </a:solidFill>
              </a:rPr>
              <a:t>, Eloise,</a:t>
            </a:r>
          </a:p>
        </p:txBody>
      </p:sp>
      <p:pic>
        <p:nvPicPr>
          <p:cNvPr id="17411" name="Picture 3" descr="C:\Users\Usuario\Downloads\tt8502944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20688"/>
            <a:ext cx="2247900" cy="733425"/>
          </a:xfrm>
          <a:prstGeom prst="rect">
            <a:avLst/>
          </a:prstGeom>
          <a:noFill/>
        </p:spPr>
      </p:pic>
      <p:pic>
        <p:nvPicPr>
          <p:cNvPr id="17412" name="Picture 4" descr="C:\Users\Usuario\Downloads\tt8502944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620688"/>
            <a:ext cx="2247900" cy="733425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JPEG\0904270224564532435541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C:\Users\Usuario\Downloads\14-4-2012\PNG HOMBRES\e7bc09e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980728"/>
            <a:ext cx="1990725" cy="5715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9512" y="5517232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dolor en tus </a:t>
            </a:r>
            <a:r>
              <a:rPr lang="es-ES" sz="2400" b="1" dirty="0" smtClean="0">
                <a:solidFill>
                  <a:srgbClr val="FFFF00"/>
                </a:solidFill>
              </a:rPr>
              <a:t>caricias, y </a:t>
            </a:r>
            <a:r>
              <a:rPr lang="es-ES" sz="2400" b="1" dirty="0">
                <a:solidFill>
                  <a:srgbClr val="FFFF00"/>
                </a:solidFill>
              </a:rPr>
              <a:t>cuentos </a:t>
            </a:r>
            <a:r>
              <a:rPr lang="es-ES" sz="2400" b="1" dirty="0" smtClean="0">
                <a:solidFill>
                  <a:srgbClr val="FFFF00"/>
                </a:solidFill>
              </a:rPr>
              <a:t>chinos, yo </a:t>
            </a:r>
            <a:r>
              <a:rPr lang="es-ES" sz="2400" b="1" dirty="0">
                <a:solidFill>
                  <a:srgbClr val="FFFF00"/>
                </a:solidFill>
              </a:rPr>
              <a:t>seguiré siendo tu perro fiel </a:t>
            </a:r>
            <a:r>
              <a:rPr lang="es-ES" sz="2400" b="1" dirty="0" smtClean="0">
                <a:solidFill>
                  <a:srgbClr val="FFFF00"/>
                </a:solidFill>
              </a:rPr>
              <a:t>eeeeel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14-4-2012\MUJERES Y HOMBRES JEPG\024c71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5301208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Mi Eloise, amar </a:t>
            </a:r>
            <a:r>
              <a:rPr lang="es-ES" sz="2400" b="1" dirty="0" smtClean="0">
                <a:solidFill>
                  <a:srgbClr val="FFFF00"/>
                </a:solidFill>
              </a:rPr>
              <a:t>deprisa, amar </a:t>
            </a:r>
            <a:r>
              <a:rPr lang="es-ES" sz="2400" b="1" dirty="0">
                <a:solidFill>
                  <a:srgbClr val="FFFF00"/>
                </a:solidFill>
              </a:rPr>
              <a:t>de pie, no sé </a:t>
            </a:r>
            <a:r>
              <a:rPr lang="es-ES" sz="2400" b="1" dirty="0" smtClean="0">
                <a:solidFill>
                  <a:srgbClr val="FFFF00"/>
                </a:solidFill>
              </a:rPr>
              <a:t>porque, me </a:t>
            </a:r>
            <a:r>
              <a:rPr lang="es-ES" sz="2400" b="1" dirty="0">
                <a:solidFill>
                  <a:srgbClr val="FFFF00"/>
                </a:solidFill>
              </a:rPr>
              <a:t>ocultas </a:t>
            </a:r>
            <a:r>
              <a:rPr lang="es-ES" sz="2400" b="1" dirty="0" smtClean="0">
                <a:solidFill>
                  <a:srgbClr val="FFFF00"/>
                </a:solidFill>
              </a:rPr>
              <a:t>algo, tu </a:t>
            </a:r>
            <a:r>
              <a:rPr lang="es-ES" sz="2400" b="1" dirty="0">
                <a:solidFill>
                  <a:srgbClr val="FFFF00"/>
                </a:solidFill>
              </a:rPr>
              <a:t>doble </a:t>
            </a:r>
            <a:r>
              <a:rPr lang="es-ES" sz="2400" b="1" dirty="0" smtClean="0">
                <a:solidFill>
                  <a:srgbClr val="FFFF00"/>
                </a:solidFill>
              </a:rPr>
              <a:t>riesgo, correré</a:t>
            </a:r>
            <a:r>
              <a:rPr lang="es-ES" sz="2400" b="1" dirty="0">
                <a:solidFill>
                  <a:srgbClr val="FFFF00"/>
                </a:solidFill>
              </a:rPr>
              <a:t>, me </a:t>
            </a:r>
            <a:r>
              <a:rPr lang="es-ES" sz="2400" b="1" dirty="0" smtClean="0">
                <a:solidFill>
                  <a:srgbClr val="FFFF00"/>
                </a:solidFill>
              </a:rPr>
              <a:t>perderé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52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Usuario\Downloads\14-4-2012\MUJERES Y HOMBRES JEPG\51d8492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05264"/>
            <a:ext cx="6948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La fiebre y el placer, que puedo hacer, se </a:t>
            </a:r>
            <a:r>
              <a:rPr lang="es-ES" sz="2400" b="1" dirty="0" smtClean="0">
                <a:solidFill>
                  <a:srgbClr val="FFFF00"/>
                </a:solidFill>
              </a:rPr>
              <a:t>convirtió en </a:t>
            </a:r>
            <a:r>
              <a:rPr lang="es-ES" sz="2400" b="1" dirty="0">
                <a:solidFill>
                  <a:srgbClr val="FFFF00"/>
                </a:solidFill>
              </a:rPr>
              <a:t>sucio polvo </a:t>
            </a:r>
            <a:r>
              <a:rPr lang="es-ES" sz="2400" b="1" dirty="0" smtClean="0">
                <a:solidFill>
                  <a:srgbClr val="FFFF00"/>
                </a:solidFill>
              </a:rPr>
              <a:t>gris, quien </a:t>
            </a:r>
            <a:r>
              <a:rPr lang="es-ES" sz="2400" b="1" dirty="0">
                <a:solidFill>
                  <a:srgbClr val="FFFF00"/>
                </a:solidFill>
              </a:rPr>
              <a:t>me lo iba a decir.</a:t>
            </a:r>
          </a:p>
        </p:txBody>
      </p:sp>
      <p:pic>
        <p:nvPicPr>
          <p:cNvPr id="20484" name="Picture 4" descr="C:\Users\Usuario\Downloads\tt8502991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492896"/>
            <a:ext cx="2247900" cy="809625"/>
          </a:xfrm>
          <a:prstGeom prst="rect">
            <a:avLst/>
          </a:prstGeom>
          <a:noFill/>
        </p:spPr>
      </p:pic>
      <p:pic>
        <p:nvPicPr>
          <p:cNvPr id="20485" name="Picture 5" descr="C:\Users\Usuario\Downloads\tt8502944fltt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648"/>
            <a:ext cx="2247900" cy="73342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JPEG\1279873476_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661248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Con tanta actividad me mortificas sin </a:t>
            </a:r>
            <a:r>
              <a:rPr lang="es-ES" sz="2400" b="1" dirty="0" smtClean="0">
                <a:solidFill>
                  <a:srgbClr val="FFFF00"/>
                </a:solidFill>
              </a:rPr>
              <a:t>piedad, y </a:t>
            </a:r>
            <a:r>
              <a:rPr lang="es-ES" sz="2400" b="1" dirty="0">
                <a:solidFill>
                  <a:srgbClr val="FFFF00"/>
                </a:solidFill>
              </a:rPr>
              <a:t>ya no puedo más, tímida luz de gas</a:t>
            </a:r>
          </a:p>
        </p:txBody>
      </p:sp>
    </p:spTree>
  </p:cSld>
  <p:clrMapOvr>
    <a:masterClrMapping/>
  </p:clrMapOvr>
  <p:transition advTm="13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JPEG\Anj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612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sus pechos goma dos y nitroglicerina, Eloise, </a:t>
            </a:r>
            <a:r>
              <a:rPr lang="es-ES" sz="2000" b="1" dirty="0" smtClean="0">
                <a:solidFill>
                  <a:srgbClr val="FFFF00"/>
                </a:solidFill>
              </a:rPr>
              <a:t>Eloise, tantas </a:t>
            </a:r>
            <a:r>
              <a:rPr lang="es-ES" sz="2000" b="1" dirty="0">
                <a:solidFill>
                  <a:srgbClr val="FFFF00"/>
                </a:solidFill>
              </a:rPr>
              <a:t>noches como te besé, dolor en tus </a:t>
            </a:r>
            <a:r>
              <a:rPr lang="es-ES" sz="2000" b="1" dirty="0" smtClean="0">
                <a:solidFill>
                  <a:srgbClr val="FFFF00"/>
                </a:solidFill>
              </a:rPr>
              <a:t>caricias, tantas </a:t>
            </a:r>
            <a:r>
              <a:rPr lang="es-ES" sz="2000" b="1" dirty="0">
                <a:solidFill>
                  <a:srgbClr val="FFFF00"/>
                </a:solidFill>
              </a:rPr>
              <a:t>veces te maldeciré, </a:t>
            </a:r>
            <a:r>
              <a:rPr lang="es-ES" sz="2000" b="1" dirty="0" smtClean="0">
                <a:solidFill>
                  <a:srgbClr val="FFFF00"/>
                </a:solidFill>
              </a:rPr>
              <a:t>y cuentos chinos, yo </a:t>
            </a:r>
            <a:r>
              <a:rPr lang="es-ES" sz="2000" b="1" dirty="0">
                <a:solidFill>
                  <a:srgbClr val="FFFF00"/>
                </a:solidFill>
              </a:rPr>
              <a:t>fui atrapado en mi propia </a:t>
            </a:r>
            <a:r>
              <a:rPr lang="es-ES" sz="2000" b="1" dirty="0" smtClean="0">
                <a:solidFill>
                  <a:srgbClr val="FFFF00"/>
                </a:solidFill>
              </a:rPr>
              <a:t>red Como </a:t>
            </a:r>
            <a:r>
              <a:rPr lang="es-ES" sz="2000" b="1" dirty="0">
                <a:solidFill>
                  <a:srgbClr val="FFFF00"/>
                </a:solidFill>
              </a:rPr>
              <a:t>una araña en cautividad, ya no podré </a:t>
            </a:r>
            <a:r>
              <a:rPr lang="es-ES" sz="2000" b="1" dirty="0" smtClean="0">
                <a:solidFill>
                  <a:srgbClr val="FFFF00"/>
                </a:solidFill>
              </a:rPr>
              <a:t>escapar</a:t>
            </a:r>
            <a:endParaRPr lang="es-ES" sz="2000" b="1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Usuario\Downloads\tt8502991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933056"/>
            <a:ext cx="2247900" cy="809625"/>
          </a:xfrm>
          <a:prstGeom prst="rect">
            <a:avLst/>
          </a:prstGeom>
          <a:noFill/>
        </p:spPr>
      </p:pic>
      <p:pic>
        <p:nvPicPr>
          <p:cNvPr id="2051" name="Picture 3" descr="C:\Users\Usuario\Downloads\tt8502991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2247900" cy="809625"/>
          </a:xfrm>
          <a:prstGeom prst="rect">
            <a:avLst/>
          </a:prstGeom>
          <a:noFill/>
        </p:spPr>
      </p:pic>
    </p:spTree>
  </p:cSld>
  <p:clrMapOvr>
    <a:masterClrMapping/>
  </p:clrMapOvr>
  <p:transition advTm="52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JPEG\Edderkop_dame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3555" name="Picture 3" descr="C:\Users\Usuario\Downloads\TEXTURAS\1ea1841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23557" name="Picture 5" descr="C:\Users\Usuario\Documents\AWALPAPERS BONITOS\SOLO MARCOS\041e7a5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23558" name="Picture 6" descr="C:\Users\Usuario\Downloads\14-4-2012\PNG HOMBRES\0cd60a8c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88640"/>
            <a:ext cx="3312368" cy="6381328"/>
          </a:xfrm>
          <a:prstGeom prst="rect">
            <a:avLst/>
          </a:prstGeom>
          <a:noFill/>
        </p:spPr>
      </p:pic>
      <p:pic>
        <p:nvPicPr>
          <p:cNvPr id="23559" name="Picture 7" descr="C:\Users\Usuario\Documents\AWALPAPERS BONITOS\SOLO MARCOS\088c352b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3" y="1179005"/>
            <a:ext cx="6858002" cy="449999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51520" y="6021288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Hay Eloísa, Sin ti mi vida </a:t>
            </a:r>
            <a:r>
              <a:rPr lang="es-ES" sz="2400" b="1" dirty="0" smtClean="0">
                <a:solidFill>
                  <a:srgbClr val="FFFF00"/>
                </a:solidFill>
              </a:rPr>
              <a:t>está, Vacía </a:t>
            </a:r>
            <a:r>
              <a:rPr lang="es-ES" sz="2400" b="1" dirty="0">
                <a:solidFill>
                  <a:srgbClr val="FFFF00"/>
                </a:solidFill>
              </a:rPr>
              <a:t>y nada más </a:t>
            </a:r>
          </a:p>
        </p:txBody>
      </p:sp>
    </p:spTree>
  </p:cSld>
  <p:clrMapOvr>
    <a:masterClrMapping/>
  </p:clrMapOvr>
  <p:transition advTm="13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14-4-2012\MUJERES Y HOMBRES JEPG\5e300f1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13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5589240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Hay Eloísa sin ti  mi vida </a:t>
            </a:r>
            <a:r>
              <a:rPr lang="es-ES" sz="2400" b="1" dirty="0" smtClean="0">
                <a:solidFill>
                  <a:srgbClr val="FFFF00"/>
                </a:solidFill>
              </a:rPr>
              <a:t>está Vacía </a:t>
            </a:r>
            <a:r>
              <a:rPr lang="es-ES" sz="2400" b="1" dirty="0">
                <a:solidFill>
                  <a:srgbClr val="FFFF00"/>
                </a:solidFill>
              </a:rPr>
              <a:t>y nada más </a:t>
            </a:r>
            <a:r>
              <a:rPr lang="es-ES" sz="2400" b="1" dirty="0" smtClean="0">
                <a:solidFill>
                  <a:srgbClr val="FFFF00"/>
                </a:solidFill>
              </a:rPr>
              <a:t> Hay Eloísa</a:t>
            </a:r>
            <a:endParaRPr lang="es-ES" sz="2400" b="1" dirty="0">
              <a:solidFill>
                <a:srgbClr val="FFFF00"/>
              </a:solidFill>
            </a:endParaRPr>
          </a:p>
        </p:txBody>
      </p:sp>
      <p:pic>
        <p:nvPicPr>
          <p:cNvPr id="29699" name="Picture 3" descr="C:\Users\Usuario\Downloads\tt8502944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0"/>
            <a:ext cx="2247900" cy="733425"/>
          </a:xfrm>
          <a:prstGeom prst="rect">
            <a:avLst/>
          </a:prstGeom>
          <a:noFill/>
        </p:spPr>
      </p:pic>
      <p:pic>
        <p:nvPicPr>
          <p:cNvPr id="29700" name="Picture 4" descr="C:\Users\Usuario\Downloads\tt8502944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47900" cy="733425"/>
          </a:xfrm>
          <a:prstGeom prst="rect">
            <a:avLst/>
          </a:prstGeom>
          <a:noFill/>
        </p:spPr>
      </p:pic>
      <p:pic>
        <p:nvPicPr>
          <p:cNvPr id="29701" name="Picture 5" descr="C:\Users\Usuario\Downloads\tt8502944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6124575"/>
            <a:ext cx="2247900" cy="733425"/>
          </a:xfrm>
          <a:prstGeom prst="rect">
            <a:avLst/>
          </a:prstGeom>
          <a:noFill/>
        </p:spPr>
      </p:pic>
      <p:pic>
        <p:nvPicPr>
          <p:cNvPr id="29702" name="Picture 6" descr="C:\Users\Usuario\Downloads\tt8502944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24575"/>
            <a:ext cx="2247900" cy="73342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338</Words>
  <Application>Microsoft Office PowerPoint</Application>
  <PresentationFormat>Presentación en pantalla (4:3)</PresentationFormat>
  <Paragraphs>44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2012-05-03T13:56:40Z</dcterms:created>
  <dcterms:modified xsi:type="dcterms:W3CDTF">2012-09-02T11:33:18Z</dcterms:modified>
</cp:coreProperties>
</file>