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303" r:id="rId5"/>
    <p:sldId id="302" r:id="rId6"/>
    <p:sldId id="301" r:id="rId7"/>
    <p:sldId id="300" r:id="rId8"/>
    <p:sldId id="299" r:id="rId9"/>
    <p:sldId id="298" r:id="rId10"/>
    <p:sldId id="297" r:id="rId11"/>
    <p:sldId id="296" r:id="rId12"/>
    <p:sldId id="295" r:id="rId13"/>
    <p:sldId id="294" r:id="rId14"/>
    <p:sldId id="293" r:id="rId15"/>
    <p:sldId id="292" r:id="rId16"/>
    <p:sldId id="290" r:id="rId17"/>
    <p:sldId id="289" r:id="rId18"/>
    <p:sldId id="288" r:id="rId19"/>
    <p:sldId id="287" r:id="rId20"/>
    <p:sldId id="285" r:id="rId21"/>
    <p:sldId id="284" r:id="rId22"/>
    <p:sldId id="283" r:id="rId23"/>
    <p:sldId id="282" r:id="rId24"/>
    <p:sldId id="281" r:id="rId25"/>
    <p:sldId id="314" r:id="rId26"/>
    <p:sldId id="313" r:id="rId27"/>
    <p:sldId id="312" r:id="rId28"/>
    <p:sldId id="311" r:id="rId29"/>
    <p:sldId id="310" r:id="rId30"/>
    <p:sldId id="309" r:id="rId31"/>
    <p:sldId id="308" r:id="rId32"/>
    <p:sldId id="307" r:id="rId33"/>
    <p:sldId id="306" r:id="rId34"/>
    <p:sldId id="305" r:id="rId35"/>
    <p:sldId id="280" r:id="rId36"/>
    <p:sldId id="278" r:id="rId37"/>
    <p:sldId id="277" r:id="rId38"/>
    <p:sldId id="276" r:id="rId39"/>
    <p:sldId id="275" r:id="rId40"/>
    <p:sldId id="274" r:id="rId41"/>
    <p:sldId id="273" r:id="rId42"/>
    <p:sldId id="271" r:id="rId43"/>
    <p:sldId id="272" r:id="rId44"/>
    <p:sldId id="270" r:id="rId45"/>
    <p:sldId id="269" r:id="rId46"/>
    <p:sldId id="268" r:id="rId47"/>
    <p:sldId id="267" r:id="rId48"/>
    <p:sldId id="266" r:id="rId49"/>
    <p:sldId id="265" r:id="rId50"/>
    <p:sldId id="264" r:id="rId51"/>
    <p:sldId id="263" r:id="rId52"/>
    <p:sldId id="262" r:id="rId53"/>
    <p:sldId id="259" r:id="rId54"/>
    <p:sldId id="261" r:id="rId55"/>
    <p:sldId id="258" r:id="rId56"/>
    <p:sldId id="257" r:id="rId57"/>
    <p:sldId id="315" r:id="rId58"/>
    <p:sldId id="316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GlxBnASTRDVh7iHENaR3Q==" hashData="m33u29hxDH9+gpA4mjfnwLtfC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07DB1-B093-45AA-B390-C2B5CC6C176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5A9F9-D399-44F7-BE07-D574AFFFF8A1}" type="datetimeFigureOut">
              <a:rPr lang="es-ES" smtClean="0"/>
              <a:pPr/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E4FFE-6224-481A-91E6-18A353C653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25FAB1-A72B-4BC9-BE06-7DA72FB9566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danske-natur.dk/images13/ble07140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32656"/>
            <a:ext cx="771525" cy="1019175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32656"/>
            <a:ext cx="762000" cy="1019175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letra 2\v_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260648"/>
            <a:ext cx="838200" cy="100965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260648"/>
            <a:ext cx="838200" cy="1009650"/>
          </a:xfrm>
          <a:prstGeom prst="rect">
            <a:avLst/>
          </a:prstGeom>
          <a:noFill/>
        </p:spPr>
      </p:pic>
      <p:pic>
        <p:nvPicPr>
          <p:cNvPr id="7" name="Picture 3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60648"/>
            <a:ext cx="762000" cy="101917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260648"/>
            <a:ext cx="790575" cy="1057275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332656"/>
            <a:ext cx="885825" cy="1047750"/>
          </a:xfrm>
          <a:prstGeom prst="rect">
            <a:avLst/>
          </a:prstGeom>
          <a:noFill/>
        </p:spPr>
      </p:pic>
      <p:pic>
        <p:nvPicPr>
          <p:cNvPr id="10" name="Picture 2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332656"/>
            <a:ext cx="771525" cy="1019175"/>
          </a:xfrm>
          <a:prstGeom prst="rect">
            <a:avLst/>
          </a:prstGeom>
          <a:noFill/>
        </p:spPr>
      </p:pic>
      <p:pic>
        <p:nvPicPr>
          <p:cNvPr id="11" name="Picture 3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517232"/>
            <a:ext cx="762000" cy="1019175"/>
          </a:xfrm>
          <a:prstGeom prst="rect">
            <a:avLst/>
          </a:prstGeom>
          <a:noFill/>
        </p:spPr>
      </p:pic>
      <p:pic>
        <p:nvPicPr>
          <p:cNvPr id="12" name="Picture 5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5517232"/>
            <a:ext cx="838200" cy="1009650"/>
          </a:xfrm>
          <a:prstGeom prst="rect">
            <a:avLst/>
          </a:prstGeom>
          <a:noFill/>
        </p:spPr>
      </p:pic>
      <p:pic>
        <p:nvPicPr>
          <p:cNvPr id="13" name="Picture 6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5517232"/>
            <a:ext cx="790575" cy="1057275"/>
          </a:xfrm>
          <a:prstGeom prst="rect">
            <a:avLst/>
          </a:prstGeom>
          <a:noFill/>
        </p:spPr>
      </p:pic>
      <p:pic>
        <p:nvPicPr>
          <p:cNvPr id="1033" name="Picture 9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79912" y="5301208"/>
            <a:ext cx="4248472" cy="1245865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lauts_01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610475" y="6096000"/>
            <a:ext cx="1533525" cy="7620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782458">
            <a:off x="6850099" y="2009287"/>
            <a:ext cx="2286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  <p:sndAc>
      <p:stSnd>
        <p:snd r:embed="rId2" name="13- Danny Daniel Y Donna - El Vals De Las Maripos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Author: Lars Anders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uthor: Peter Møllman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www.danske-natur.dk/images2/ble15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www.danske-natur.dk/images16/ble08725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www.danske-natur.dk/images52/ble123223aP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://www.danske-natur.dk/images22/ble09749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www.danske-natur.dk/images8/ble7238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www.danske-natur.dk/images8/ble667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uthor: Peter Møllman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uthor: Peter Møllman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uthor: Peter Møllman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www.danske-natur.dk/images16/ble08319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http://www.danske-natur.dk/images8/ble408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danske-natur.dk/images2/ble11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danske-natur.dk/images2/ble30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danske-natur.dk/images2/ble41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danske-natur.dk/images16/ble08324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danske-natur.dk/images13/ble07124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danske-natur.dk/images22/ble090049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danske-natur.dk/images2/ble36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danske-natur.dk/images33/ble10430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danske-natur.dk/images22/ble09715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danske-natur.dk/images13/ble0760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danske-natur.dk/images2/ble37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danske-natur.dk/images8/ble723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danske-natur.dk/images22/ble09826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danske-natur.dk/images8/ble723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danske-natur.dk/images8/ble475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danske-natur.dk/images22/ble09035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danske-natur.dk/images13/ble0771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danske-natur.dk/images8/ble492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danske-natur.dk/images13/ble0771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danske-natur.dk/images2/ble41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danske-natur.dk/images22/ble098849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danske-natur.dk/images13/ble0769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danske-natur.dk/images13/ble0770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danske-natur.dk/images2/ble119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danske-natur.dk/images8/ble725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danske-natur.dk/images8/ble725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http://www.danske-natur.dk/images13/ble0764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danske-natur.dk/images13/ble0761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danske-natur.dk/images8/ble721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www.danske-natur.dk/images22/ble09965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danske-natur.dk/images22/ble09204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danske-natur.dk/images13/ble0747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danske-natur.dk/images8/ble725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danske-natur.dk/images22/ble09707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danske-natur.dk/images2/ble2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danske-natur.dk/images8/ble723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danske-natur.dk/images8/ble722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www.danske-natur.dk/images22/ble097469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danske-natur.dk/images8/ble722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danske-natur.dk/images22/ble09144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danske-natur.dk/images13/ble07125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anske-natur.dk/images22/ble09744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60</Words>
  <Application>Microsoft Office PowerPoint</Application>
  <PresentationFormat>Presentación en pantalla (4:3)</PresentationFormat>
  <Paragraphs>28</Paragraphs>
  <Slides>57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2012-12-23T13:44:29Z</dcterms:created>
  <dcterms:modified xsi:type="dcterms:W3CDTF">2012-12-23T15:22:22Z</dcterms:modified>
</cp:coreProperties>
</file>