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5" r:id="rId3"/>
    <p:sldId id="256" r:id="rId4"/>
    <p:sldId id="303" r:id="rId5"/>
    <p:sldId id="306" r:id="rId6"/>
    <p:sldId id="307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QV8UsRDEuPD+px5ykweCQ==" hashData="TZpppiky6PwZfRayzDe+uEzyOUwDHqMw3YVbltlbQkObQS+zU83IddijP0Fal8n255jT3/OEGA9FJBKYFzUkz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37" autoAdjust="0"/>
    <p:restoredTop sz="99420" autoAdjust="0"/>
  </p:normalViewPr>
  <p:slideViewPr>
    <p:cSldViewPr snapToGrid="0">
      <p:cViewPr varScale="1">
        <p:scale>
          <a:sx n="76" d="100"/>
          <a:sy n="76" d="100"/>
        </p:scale>
        <p:origin x="111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6D08C7-7877-4846-B243-D77CEBB89C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7BB6723-1A8F-4E1C-B854-6C701F95B5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BADF558-71F9-46CD-AA31-29E3B085C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5458455-B2CA-48BE-8C38-89A0544EA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D8319A-3B3F-484D-847C-2BA705C37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7C17C4-AC60-49FF-A4F9-0085B823883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255860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73E24B-A769-40BF-A143-D4FF8ED34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48DECD8-A053-42A0-A189-9C431A4A91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5460211-7FED-40C2-BF26-02B80707B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28788BA-03AF-4C0D-BC80-A57B07B95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C90AEE2-E8AA-44F2-A2BF-D1DFFD6E1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E74373-17B0-40E9-BB01-DCE90F989D4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524492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224456-7067-49F2-A9E7-31F7C56C9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E0ABBE0-ADC8-4A54-8194-47CDC7FC9A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BA4011-F9DB-4CE4-9A16-6B15A22E4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0F114D7-B16F-46ED-B5F6-6395A8BBE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1CA212A-6CB4-4A6A-8098-B979398E6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F92021-CBAF-4613-8E3E-3ABD3B4AA8DA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829806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034891-49DA-4769-BFA9-FA33281E9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2AB0526-6922-4E95-9670-461DFAFB27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C32224E-6F7B-4774-AD59-28CF1885E9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55D92FC-6405-4021-BC81-A8B6F6E47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5785D6A-3FC2-4F36-91FB-457CBCCF1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45AED33-4098-46BC-98B9-21AEB0E10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6BF31F-32EF-41DE-B039-B6BEDE7D6036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138702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90ADDD-B581-4222-A6CE-A389DEDF7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CA67C9E-148E-4BDA-BC41-FECE64255A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0CF733D-40A4-4590-AB8C-0E53DE1A2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6B89BFE-89B5-49C8-B699-A2A53A4E0E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0DFE487-FFA0-4DDF-ABC2-D3575A615E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8EB1A4A-DB3F-45F7-99E2-DF046D97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0D820A9-9C3C-4307-B2B4-4724055CB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0E7921F-0CBA-412D-B747-60CEC053A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BED078-FB09-41A7-B03C-7DBB27136FCB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20420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928CD8-B82D-4517-BFB2-286C79307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85DEF2D-97E7-40E7-9478-AD11E5734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B2D92F6-B612-4325-A097-5BA494974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06ABA13-6E6B-423D-8CFD-6C6784E04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51DAAA-FC2D-4E84-A8CD-48D8D500CFD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847561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03F6ABE-F567-4F66-B31A-67B65C794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44508BA-8784-4B4C-8753-6C861B1A8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372D2B1-8C00-405C-86E1-AB695ED31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B124DA-10B9-43FD-92D9-4230A8C4679A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2198846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785B14-6230-4284-8459-D8FA5454A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B88B7E-E70B-4823-81D4-5BD4E514D8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F99FC1C-FA59-4F30-BB28-33DA7079B6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50DE721-FE1D-49B0-B3F0-CBC842551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D051641-7BFD-4037-8849-9A4B1D28D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C250CBD-6766-4C35-A2DD-64702FE28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7B4CDF-2D43-4083-9F24-C51AB9C8961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713595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6515FD-6DCC-446A-935F-68E204CA3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7F83A13-6B8C-47B0-892A-D267F80F76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C32C946-4A39-4EE5-A307-C285ACCFEF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4EEE9F9-BC22-4F44-970B-8C832B22A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89C4F15-CFD4-4366-A997-7DFAE6B26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B242AAF-09BD-42AA-B40D-994266E0C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8DFE61-52FC-4E9B-95C8-FDED45E1552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464958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DC2BDA-62BC-4E96-8891-6B111088A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0C31027-66B0-4B66-A070-34AE1EBF27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93138F-8005-418A-8341-2D93BC254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5323851-2A9D-4F56-9FFB-7AA550AE9E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923CC4-B1E1-4D7C-ACF9-76EC42230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B74C95-0BE1-425B-BA48-04F15BFA3175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714892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098C542-2E71-4ADB-BA0D-ABDA185750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1E58CDF-18B0-4103-9506-74AFE1ADA2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4DC95D-D669-4BB6-AC53-82C8F162E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064853-A770-4B86-9643-AD422A22F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2C7DE3-B85E-4E84-8A1B-646BE62FF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F0308-AF8E-4962-8C98-B53D3C9A93E7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9152109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B7E254-1EAA-4602-B4D9-0120D1C96E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78702E8-2984-425B-820D-B5F59B72FC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96F118A-E9AA-44B5-9056-0EA24EDC9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962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46B8A7DF-8AB9-4071-B9F1-6FBE6CA590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9BC9784-16F4-4CA5-9FE4-62043FB3EE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EC143352-1EB0-4E35-9CFC-C8EE7EB4760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AFAD88B-3EC9-4B8A-9906-2A5231CC142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BD30EA8-8045-4210-96ED-89E191DE113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2283E5E1-1A0A-4073-A5CB-9BDADAB6777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7DBE322-49A1-4AA0-9967-758B9C60E62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80789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7" name="Picture 7">
            <a:extLst>
              <a:ext uri="{FF2B5EF4-FFF2-40B4-BE49-F238E27FC236}">
                <a16:creationId xmlns:a16="http://schemas.microsoft.com/office/drawing/2014/main" id="{E6B53B5F-4E2E-483A-AE23-3364210B9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" y="1938338"/>
            <a:ext cx="7667625" cy="422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28" name="Text Box 8">
            <a:extLst>
              <a:ext uri="{FF2B5EF4-FFF2-40B4-BE49-F238E27FC236}">
                <a16:creationId xmlns:a16="http://schemas.microsoft.com/office/drawing/2014/main" id="{0A1BC001-87B0-4EE1-BC0C-9F002E3C79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0775" y="420688"/>
            <a:ext cx="4530725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/>
              <a:t>EL VALS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4000"/>
              <a:t>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Text Box 7">
            <a:extLst>
              <a:ext uri="{FF2B5EF4-FFF2-40B4-BE49-F238E27FC236}">
                <a16:creationId xmlns:a16="http://schemas.microsoft.com/office/drawing/2014/main" id="{98C5640C-3569-4555-9107-0B895EB23D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7400" y="1928813"/>
            <a:ext cx="3276600" cy="3533775"/>
          </a:xfrm>
          <a:prstGeom prst="rect">
            <a:avLst/>
          </a:prstGeom>
          <a:noFill/>
          <a:ln w="889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_tradnl" altLang="es-ES" sz="4000" b="1">
              <a:solidFill>
                <a:srgbClr val="FFCC00"/>
              </a:solidFill>
            </a:endParaRPr>
          </a:p>
          <a:p>
            <a:pPr algn="ctr">
              <a:spcBef>
                <a:spcPct val="50000"/>
              </a:spcBef>
            </a:pPr>
            <a:endParaRPr lang="es-ES_tradnl" altLang="es-ES" sz="4000" b="1">
              <a:solidFill>
                <a:srgbClr val="FFCC00"/>
              </a:solidFill>
            </a:endParaRPr>
          </a:p>
          <a:p>
            <a:pPr algn="ctr">
              <a:spcBef>
                <a:spcPct val="50000"/>
              </a:spcBef>
            </a:pPr>
            <a:endParaRPr lang="es-ES_tradnl" altLang="es-ES" sz="4000" b="1">
              <a:solidFill>
                <a:srgbClr val="FFCC00"/>
              </a:solidFill>
            </a:endParaRPr>
          </a:p>
          <a:p>
            <a:pPr algn="ctr">
              <a:spcBef>
                <a:spcPct val="50000"/>
              </a:spcBef>
            </a:pPr>
            <a:endParaRPr lang="es-ES_tradnl" altLang="es-ES" sz="4000" b="1">
              <a:solidFill>
                <a:srgbClr val="FFCC00"/>
              </a:solidFill>
            </a:endParaRPr>
          </a:p>
        </p:txBody>
      </p:sp>
      <p:sp>
        <p:nvSpPr>
          <p:cNvPr id="4106" name="Text Box 10">
            <a:extLst>
              <a:ext uri="{FF2B5EF4-FFF2-40B4-BE49-F238E27FC236}">
                <a16:creationId xmlns:a16="http://schemas.microsoft.com/office/drawing/2014/main" id="{1A8579B7-AA6D-448A-ACEC-0CA4A7F65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0713" y="2913063"/>
            <a:ext cx="4149725" cy="136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altLang="es-ES"/>
              <a:t>El vals es un elegante baile musical a ritmo lento, originario del Tirol (Austria) por el siglo XII y del sur de Alemania. El vals conquistó su rango de nobleza en Viena durante los años 1760, y se puso de moda en esa ciudad sobre los años 1780 expandiéndose rápidamente a otros países. </a:t>
            </a:r>
          </a:p>
        </p:txBody>
      </p:sp>
      <p:pic>
        <p:nvPicPr>
          <p:cNvPr id="4108" name="Picture 12">
            <a:extLst>
              <a:ext uri="{FF2B5EF4-FFF2-40B4-BE49-F238E27FC236}">
                <a16:creationId xmlns:a16="http://schemas.microsoft.com/office/drawing/2014/main" id="{ADFFB728-11DE-49AD-8305-703EB673EC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1978025"/>
            <a:ext cx="3182938" cy="343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>
            <a:extLst>
              <a:ext uri="{FF2B5EF4-FFF2-40B4-BE49-F238E27FC236}">
                <a16:creationId xmlns:a16="http://schemas.microsoft.com/office/drawing/2014/main" id="{0596EADC-FE24-465D-A57E-9BC0D16737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6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G'schichten aus dem Wienerwald, Walzer Op.325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>
            <a:extLst>
              <a:ext uri="{FF2B5EF4-FFF2-40B4-BE49-F238E27FC236}">
                <a16:creationId xmlns:a16="http://schemas.microsoft.com/office/drawing/2014/main" id="{8C5AA045-2AFE-40C4-88CC-ADBFD865661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82947" name="Picture 3">
            <a:extLst>
              <a:ext uri="{FF2B5EF4-FFF2-40B4-BE49-F238E27FC236}">
                <a16:creationId xmlns:a16="http://schemas.microsoft.com/office/drawing/2014/main" id="{EDA23A07-80B5-4CFC-AE4E-93FFE89FF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948" name="Text Box 4">
            <a:extLst>
              <a:ext uri="{FF2B5EF4-FFF2-40B4-BE49-F238E27FC236}">
                <a16:creationId xmlns:a16="http://schemas.microsoft.com/office/drawing/2014/main" id="{008BE994-4344-41FA-820E-ECE7D8A39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17B4365-6E9C-46B2-AD75-91E13B3D1C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A6446B6-80D4-482B-8B52-8F24AA86F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98A6800B-7837-408D-87A2-98D563EB0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3E2D43A-B46F-4809-9A28-0293A0E1EE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752C3A6-B99F-473D-B848-172DBF3D6B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FA8019E2-B1CC-4A4C-BA4D-19160D793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60EFD09-C4D0-43B8-BA23-DD37045DA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01268F37-FC71-49B2-A9B5-A487D10C7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AA542AE-AE9E-4EF2-91C6-935554AC9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BD35ECE-10E4-4CAD-94AD-FADDF80AE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57A186F-8AA2-405F-8F4C-A258040FF2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9473367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251</TotalTime>
  <Words>97</Words>
  <Application>Microsoft Office PowerPoint</Application>
  <PresentationFormat>Presentación en pantalla (4:3)</PresentationFormat>
  <Paragraphs>10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1" baseType="lpstr">
      <vt:lpstr>Times New Roman</vt:lpstr>
      <vt:lpstr>Tahoma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50</cp:revision>
  <dcterms:created xsi:type="dcterms:W3CDTF">1601-01-01T00:00:00Z</dcterms:created>
  <dcterms:modified xsi:type="dcterms:W3CDTF">2020-10-29T10:51:46Z</dcterms:modified>
</cp:coreProperties>
</file>