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Default Extension="gif" ContentType="image/gif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sldIdLst>
    <p:sldId id="256" r:id="rId3"/>
    <p:sldId id="281" r:id="rId4"/>
    <p:sldId id="259" r:id="rId5"/>
    <p:sldId id="261" r:id="rId6"/>
    <p:sldId id="262" r:id="rId7"/>
    <p:sldId id="263" r:id="rId8"/>
    <p:sldId id="276" r:id="rId9"/>
    <p:sldId id="265" r:id="rId10"/>
    <p:sldId id="266" r:id="rId11"/>
    <p:sldId id="267" r:id="rId12"/>
    <p:sldId id="270" r:id="rId13"/>
    <p:sldId id="268" r:id="rId14"/>
    <p:sldId id="269" r:id="rId15"/>
    <p:sldId id="282" r:id="rId16"/>
    <p:sldId id="272" r:id="rId17"/>
    <p:sldId id="258" r:id="rId18"/>
    <p:sldId id="278" r:id="rId19"/>
    <p:sldId id="284" r:id="rId20"/>
  </p:sldIdLst>
  <p:sldSz cx="13790613" cy="72009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64584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1291684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93752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2583366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3229209" algn="l" defTabSz="1291684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3875050" algn="l" defTabSz="1291684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4520893" algn="l" defTabSz="1291684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5166734" algn="l" defTabSz="1291684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64mHq31ALQi+TmFCVnn9Q==" hashData="PkIJVVxTvRRxMd6RdlMGWvvutB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822" autoAdjust="0"/>
    <p:restoredTop sz="76626" autoAdjust="0"/>
  </p:normalViewPr>
  <p:slideViewPr>
    <p:cSldViewPr>
      <p:cViewPr varScale="1">
        <p:scale>
          <a:sx n="46" d="100"/>
          <a:sy n="46" d="100"/>
        </p:scale>
        <p:origin x="-324" y="-90"/>
      </p:cViewPr>
      <p:guideLst>
        <p:guide orient="horz" pos="2268"/>
        <p:guide pos="434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87CFE23-508D-4BFF-8656-DF3EA795DDEE}" type="datetimeFigureOut">
              <a:rPr lang="en-US"/>
              <a:pPr>
                <a:defRPr/>
              </a:pPr>
              <a:t>2/20/2017</a:t>
            </a:fld>
            <a:endParaRPr lang="en-U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46050" y="685800"/>
            <a:ext cx="65659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n-US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91898B9-6C46-4D60-88F1-BA3D57885D7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645843" algn="l" rtl="0" eaLnBrk="0" fontAlgn="base" hangingPunct="0">
      <a:spcBef>
        <a:spcPct val="30000"/>
      </a:spcBef>
      <a:spcAft>
        <a:spcPct val="0"/>
      </a:spcAft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1291684" algn="l" rtl="0" eaLnBrk="0" fontAlgn="base" hangingPunct="0">
      <a:spcBef>
        <a:spcPct val="30000"/>
      </a:spcBef>
      <a:spcAft>
        <a:spcPct val="0"/>
      </a:spcAft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937525" algn="l" rtl="0" eaLnBrk="0" fontAlgn="base" hangingPunct="0">
      <a:spcBef>
        <a:spcPct val="30000"/>
      </a:spcBef>
      <a:spcAft>
        <a:spcPct val="0"/>
      </a:spcAft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2583366" algn="l" rtl="0" eaLnBrk="0" fontAlgn="base" hangingPunct="0">
      <a:spcBef>
        <a:spcPct val="30000"/>
      </a:spcBef>
      <a:spcAft>
        <a:spcPct val="0"/>
      </a:spcAft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3229209" algn="l" defTabSz="1291684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3875050" algn="l" defTabSz="1291684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4520893" algn="l" defTabSz="1291684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5166734" algn="l" defTabSz="1291684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146050" y="685800"/>
            <a:ext cx="65659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91898B9-6C46-4D60-88F1-BA3D57885D76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91898B9-6C46-4D60-88F1-BA3D57885D76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91898B9-6C46-4D60-88F1-BA3D57885D76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146050" y="685800"/>
            <a:ext cx="65659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91898B9-6C46-4D60-88F1-BA3D57885D76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146050" y="685800"/>
            <a:ext cx="65659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91898B9-6C46-4D60-88F1-BA3D57885D76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46050" y="685800"/>
            <a:ext cx="65659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048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ACC33D4-A9B3-4D14-B653-F6D05BA9AFB5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146050" y="685800"/>
            <a:ext cx="65659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91898B9-6C46-4D60-88F1-BA3D57885D76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146050" y="685800"/>
            <a:ext cx="65659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91898B9-6C46-4D60-88F1-BA3D57885D76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146050" y="685800"/>
            <a:ext cx="65659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91898B9-6C46-4D60-88F1-BA3D57885D76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146050" y="685800"/>
            <a:ext cx="65659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91898B9-6C46-4D60-88F1-BA3D57885D76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146050" y="685800"/>
            <a:ext cx="65659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91898B9-6C46-4D60-88F1-BA3D57885D76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146050" y="685800"/>
            <a:ext cx="65659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91898B9-6C46-4D60-88F1-BA3D57885D76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34296" y="2236949"/>
            <a:ext cx="11722021" cy="154352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068592" y="4080510"/>
            <a:ext cx="9653429" cy="184023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916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375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833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292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75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5208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667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C64455-3DA9-4DAE-8EE9-445C365736B9}" type="datetimeFigureOut">
              <a:rPr lang="en-US"/>
              <a:pPr>
                <a:defRPr/>
              </a:pPr>
              <a:t>2/20/2017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D2A53C-B0B3-4FAA-AD69-5B1A2415784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EDF2B3-8DC7-4C49-848D-01E73E67F4F0}" type="datetimeFigureOut">
              <a:rPr lang="en-US"/>
              <a:pPr>
                <a:defRPr/>
              </a:pPr>
              <a:t>2/20/2017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5A6341-E9DB-471D-858C-AF17546DA20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89363" y="4627248"/>
            <a:ext cx="11722021" cy="1430179"/>
          </a:xfrm>
        </p:spPr>
        <p:txBody>
          <a:bodyPr anchor="t"/>
          <a:lstStyle>
            <a:lvl1pPr algn="l">
              <a:defRPr sz="57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089363" y="3052049"/>
            <a:ext cx="11722021" cy="1575197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645843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291684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3pPr>
            <a:lvl4pPr marL="1937525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58336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2920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87505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520893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16673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2B37EE-C564-48D7-B55E-D0E71B4A89F0}" type="datetimeFigureOut">
              <a:rPr lang="en-US"/>
              <a:pPr>
                <a:defRPr/>
              </a:pPr>
              <a:t>2/20/2017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1A3127-03BF-4180-BD0F-CA83B3DF542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9531" y="1680210"/>
            <a:ext cx="6090854" cy="4752261"/>
          </a:xfrm>
        </p:spPr>
        <p:txBody>
          <a:bodyPr/>
          <a:lstStyle>
            <a:lvl1pPr>
              <a:defRPr sz="40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010228" y="1680210"/>
            <a:ext cx="6090854" cy="4752261"/>
          </a:xfrm>
        </p:spPr>
        <p:txBody>
          <a:bodyPr/>
          <a:lstStyle>
            <a:lvl1pPr>
              <a:defRPr sz="40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D0C553-889F-4E20-AA4A-ED9B03BDF400}" type="datetimeFigureOut">
              <a:rPr lang="en-US"/>
              <a:pPr>
                <a:defRPr/>
              </a:pPr>
              <a:t>2/20/2017</a:t>
            </a:fld>
            <a:endParaRPr lang="en-U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93DC15-42B6-479A-B61E-CA41798F93B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89531" y="1611871"/>
            <a:ext cx="6093249" cy="671750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45843" indent="0">
              <a:buNone/>
              <a:defRPr sz="2800" b="1"/>
            </a:lvl2pPr>
            <a:lvl3pPr marL="1291684" indent="0">
              <a:buNone/>
              <a:defRPr sz="2500" b="1"/>
            </a:lvl3pPr>
            <a:lvl4pPr marL="1937525" indent="0">
              <a:buNone/>
              <a:defRPr sz="2300" b="1"/>
            </a:lvl4pPr>
            <a:lvl5pPr marL="2583366" indent="0">
              <a:buNone/>
              <a:defRPr sz="2300" b="1"/>
            </a:lvl5pPr>
            <a:lvl6pPr marL="3229209" indent="0">
              <a:buNone/>
              <a:defRPr sz="2300" b="1"/>
            </a:lvl6pPr>
            <a:lvl7pPr marL="3875050" indent="0">
              <a:buNone/>
              <a:defRPr sz="2300" b="1"/>
            </a:lvl7pPr>
            <a:lvl8pPr marL="4520893" indent="0">
              <a:buNone/>
              <a:defRPr sz="2300" b="1"/>
            </a:lvl8pPr>
            <a:lvl9pPr marL="5166734" indent="0">
              <a:buNone/>
              <a:defRPr sz="23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89531" y="2283619"/>
            <a:ext cx="6093249" cy="4148852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7005444" y="1611871"/>
            <a:ext cx="6095642" cy="671750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45843" indent="0">
              <a:buNone/>
              <a:defRPr sz="2800" b="1"/>
            </a:lvl2pPr>
            <a:lvl3pPr marL="1291684" indent="0">
              <a:buNone/>
              <a:defRPr sz="2500" b="1"/>
            </a:lvl3pPr>
            <a:lvl4pPr marL="1937525" indent="0">
              <a:buNone/>
              <a:defRPr sz="2300" b="1"/>
            </a:lvl4pPr>
            <a:lvl5pPr marL="2583366" indent="0">
              <a:buNone/>
              <a:defRPr sz="2300" b="1"/>
            </a:lvl5pPr>
            <a:lvl6pPr marL="3229209" indent="0">
              <a:buNone/>
              <a:defRPr sz="2300" b="1"/>
            </a:lvl6pPr>
            <a:lvl7pPr marL="3875050" indent="0">
              <a:buNone/>
              <a:defRPr sz="2300" b="1"/>
            </a:lvl7pPr>
            <a:lvl8pPr marL="4520893" indent="0">
              <a:buNone/>
              <a:defRPr sz="2300" b="1"/>
            </a:lvl8pPr>
            <a:lvl9pPr marL="5166734" indent="0">
              <a:buNone/>
              <a:defRPr sz="23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7005444" y="2283619"/>
            <a:ext cx="6095642" cy="4148852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6810ED-FB8F-4D24-817E-6FF6E187AC2A}" type="datetimeFigureOut">
              <a:rPr lang="en-US"/>
              <a:pPr>
                <a:defRPr/>
              </a:pPr>
              <a:t>2/20/2017</a:t>
            </a:fld>
            <a:endParaRPr lang="en-U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6C1E9C-6761-480E-A3E3-D3285C370F4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79B9E-52B5-4EAA-AB55-09215632D144}" type="datetimeFigureOut">
              <a:rPr lang="en-US"/>
              <a:pPr>
                <a:defRPr/>
              </a:pPr>
              <a:t>2/20/2017</a:t>
            </a:fld>
            <a:endParaRPr lang="en-U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D5EFD1-A58B-4D96-A804-A257AE0000C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988E7-D402-4E0B-991B-9D2DC9CE980C}" type="datetimeFigureOut">
              <a:rPr lang="en-US"/>
              <a:pPr>
                <a:defRPr/>
              </a:pPr>
              <a:t>2/20/2017</a:t>
            </a:fld>
            <a:endParaRPr lang="en-U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A79079-5633-4C58-AA9D-4420F767908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9534" y="286705"/>
            <a:ext cx="4537017" cy="1220153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391746" y="286704"/>
            <a:ext cx="7709336" cy="6145768"/>
          </a:xfrm>
        </p:spPr>
        <p:txBody>
          <a:bodyPr/>
          <a:lstStyle>
            <a:lvl1pPr>
              <a:defRPr sz="4500"/>
            </a:lvl1pPr>
            <a:lvl2pPr>
              <a:defRPr sz="4000"/>
            </a:lvl2pPr>
            <a:lvl3pPr>
              <a:defRPr sz="34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89534" y="1506856"/>
            <a:ext cx="4537017" cy="4925616"/>
          </a:xfrm>
        </p:spPr>
        <p:txBody>
          <a:bodyPr/>
          <a:lstStyle>
            <a:lvl1pPr marL="0" indent="0">
              <a:buNone/>
              <a:defRPr sz="2000"/>
            </a:lvl1pPr>
            <a:lvl2pPr marL="645843" indent="0">
              <a:buNone/>
              <a:defRPr sz="1700"/>
            </a:lvl2pPr>
            <a:lvl3pPr marL="1291684" indent="0">
              <a:buNone/>
              <a:defRPr sz="1400"/>
            </a:lvl3pPr>
            <a:lvl4pPr marL="1937525" indent="0">
              <a:buNone/>
              <a:defRPr sz="1300"/>
            </a:lvl4pPr>
            <a:lvl5pPr marL="2583366" indent="0">
              <a:buNone/>
              <a:defRPr sz="1300"/>
            </a:lvl5pPr>
            <a:lvl6pPr marL="3229209" indent="0">
              <a:buNone/>
              <a:defRPr sz="1300"/>
            </a:lvl6pPr>
            <a:lvl7pPr marL="3875050" indent="0">
              <a:buNone/>
              <a:defRPr sz="1300"/>
            </a:lvl7pPr>
            <a:lvl8pPr marL="4520893" indent="0">
              <a:buNone/>
              <a:defRPr sz="1300"/>
            </a:lvl8pPr>
            <a:lvl9pPr marL="5166734" indent="0">
              <a:buNone/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7CD459-2F1B-4572-8BA0-A6B49B0F9EFE}" type="datetimeFigureOut">
              <a:rPr lang="en-US"/>
              <a:pPr>
                <a:defRPr/>
              </a:pPr>
              <a:t>2/20/2017</a:t>
            </a:fld>
            <a:endParaRPr lang="en-U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ABB3F3-4DEE-4419-B293-DF090DFAC9C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703057" y="5040631"/>
            <a:ext cx="8274368" cy="595075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703057" y="643414"/>
            <a:ext cx="8274368" cy="4320540"/>
          </a:xfrm>
        </p:spPr>
        <p:txBody>
          <a:bodyPr rtlCol="0">
            <a:normAutofit/>
          </a:bodyPr>
          <a:lstStyle>
            <a:lvl1pPr marL="0" indent="0">
              <a:buNone/>
              <a:defRPr sz="4500"/>
            </a:lvl1pPr>
            <a:lvl2pPr marL="645843" indent="0">
              <a:buNone/>
              <a:defRPr sz="4000"/>
            </a:lvl2pPr>
            <a:lvl3pPr marL="1291684" indent="0">
              <a:buNone/>
              <a:defRPr sz="3400"/>
            </a:lvl3pPr>
            <a:lvl4pPr marL="1937525" indent="0">
              <a:buNone/>
              <a:defRPr sz="2800"/>
            </a:lvl4pPr>
            <a:lvl5pPr marL="2583366" indent="0">
              <a:buNone/>
              <a:defRPr sz="2800"/>
            </a:lvl5pPr>
            <a:lvl6pPr marL="3229209" indent="0">
              <a:buNone/>
              <a:defRPr sz="2800"/>
            </a:lvl6pPr>
            <a:lvl7pPr marL="3875050" indent="0">
              <a:buNone/>
              <a:defRPr sz="2800"/>
            </a:lvl7pPr>
            <a:lvl8pPr marL="4520893" indent="0">
              <a:buNone/>
              <a:defRPr sz="2800"/>
            </a:lvl8pPr>
            <a:lvl9pPr marL="5166734" indent="0">
              <a:buNone/>
              <a:defRPr sz="2800"/>
            </a:lvl9pPr>
          </a:lstStyle>
          <a:p>
            <a:pPr lvl="0"/>
            <a:endParaRPr lang="en-U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703057" y="5635705"/>
            <a:ext cx="8274368" cy="845105"/>
          </a:xfrm>
        </p:spPr>
        <p:txBody>
          <a:bodyPr/>
          <a:lstStyle>
            <a:lvl1pPr marL="0" indent="0">
              <a:buNone/>
              <a:defRPr sz="2000"/>
            </a:lvl1pPr>
            <a:lvl2pPr marL="645843" indent="0">
              <a:buNone/>
              <a:defRPr sz="1700"/>
            </a:lvl2pPr>
            <a:lvl3pPr marL="1291684" indent="0">
              <a:buNone/>
              <a:defRPr sz="1400"/>
            </a:lvl3pPr>
            <a:lvl4pPr marL="1937525" indent="0">
              <a:buNone/>
              <a:defRPr sz="1300"/>
            </a:lvl4pPr>
            <a:lvl5pPr marL="2583366" indent="0">
              <a:buNone/>
              <a:defRPr sz="1300"/>
            </a:lvl5pPr>
            <a:lvl6pPr marL="3229209" indent="0">
              <a:buNone/>
              <a:defRPr sz="1300"/>
            </a:lvl6pPr>
            <a:lvl7pPr marL="3875050" indent="0">
              <a:buNone/>
              <a:defRPr sz="1300"/>
            </a:lvl7pPr>
            <a:lvl8pPr marL="4520893" indent="0">
              <a:buNone/>
              <a:defRPr sz="1300"/>
            </a:lvl8pPr>
            <a:lvl9pPr marL="5166734" indent="0">
              <a:buNone/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5E71BE-7038-4AF8-B923-8D4C3FFBCA9E}" type="datetimeFigureOut">
              <a:rPr lang="en-US"/>
              <a:pPr>
                <a:defRPr/>
              </a:pPr>
              <a:t>2/20/2017</a:t>
            </a:fld>
            <a:endParaRPr lang="en-U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1A1FD7-2E6A-46DD-BA92-40E010D410B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94C267-AFA6-49B8-84C3-387FF3AB7234}" type="datetimeFigureOut">
              <a:rPr lang="en-US"/>
              <a:pPr>
                <a:defRPr/>
              </a:pPr>
              <a:t>2/20/2017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DA470B-F3C5-40E1-BC2A-CBB610F71E3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9998194" y="288372"/>
            <a:ext cx="3102888" cy="614410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9531" y="288372"/>
            <a:ext cx="9078820" cy="614410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2EA5AD-87F0-4CE2-BB5E-4FC05E72B201}" type="datetimeFigureOut">
              <a:rPr lang="en-US"/>
              <a:pPr>
                <a:defRPr/>
              </a:pPr>
              <a:t>2/20/2017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B055B7-FA49-4E2E-B757-0A163F67C3F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34296" y="2236948"/>
            <a:ext cx="11722021" cy="1543526"/>
          </a:xfrm>
          <a:prstGeom prst="rect">
            <a:avLst/>
          </a:prstGeom>
        </p:spPr>
        <p:txBody>
          <a:bodyPr lIns="119950" tIns="59974" rIns="119950" bIns="59974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068592" y="4080510"/>
            <a:ext cx="9653429" cy="1840230"/>
          </a:xfrm>
          <a:prstGeom prst="rect">
            <a:avLst/>
          </a:prstGeom>
        </p:spPr>
        <p:txBody>
          <a:bodyPr lIns="119950" tIns="59974" rIns="119950" bIns="59974"/>
          <a:lstStyle>
            <a:lvl1pPr marL="0" indent="0" algn="ctr">
              <a:buNone/>
              <a:defRPr/>
            </a:lvl1pPr>
            <a:lvl2pPr marL="599746" indent="0" algn="ctr">
              <a:buNone/>
              <a:defRPr/>
            </a:lvl2pPr>
            <a:lvl3pPr marL="1199492" indent="0" algn="ctr">
              <a:buNone/>
              <a:defRPr/>
            </a:lvl3pPr>
            <a:lvl4pPr marL="1799239" indent="0" algn="ctr">
              <a:buNone/>
              <a:defRPr/>
            </a:lvl4pPr>
            <a:lvl5pPr marL="2398984" indent="0" algn="ctr">
              <a:buNone/>
              <a:defRPr/>
            </a:lvl5pPr>
            <a:lvl6pPr marL="2998730" indent="0" algn="ctr">
              <a:buNone/>
              <a:defRPr/>
            </a:lvl6pPr>
            <a:lvl7pPr marL="3598476" indent="0" algn="ctr">
              <a:buNone/>
              <a:defRPr/>
            </a:lvl7pPr>
            <a:lvl8pPr marL="4198223" indent="0" algn="ctr">
              <a:buNone/>
              <a:defRPr/>
            </a:lvl8pPr>
            <a:lvl9pPr marL="4797969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689531" y="288370"/>
            <a:ext cx="1241155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29167" tIns="64584" rIns="129167" bIns="6458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689531" y="1680210"/>
            <a:ext cx="12411552" cy="4752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29167" tIns="64584" rIns="129167" bIns="6458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89531" y="6674170"/>
            <a:ext cx="3217810" cy="383381"/>
          </a:xfrm>
          <a:prstGeom prst="rect">
            <a:avLst/>
          </a:prstGeom>
        </p:spPr>
        <p:txBody>
          <a:bodyPr vert="horz" lIns="129167" tIns="64584" rIns="129167" bIns="64584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7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0C2CEF5-06A6-4672-91B4-151D374BDDC6}" type="datetimeFigureOut">
              <a:rPr lang="en-US"/>
              <a:pPr>
                <a:defRPr/>
              </a:pPr>
              <a:t>2/20/2017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711793" y="6674170"/>
            <a:ext cx="4367027" cy="383381"/>
          </a:xfrm>
          <a:prstGeom prst="rect">
            <a:avLst/>
          </a:prstGeom>
        </p:spPr>
        <p:txBody>
          <a:bodyPr vert="horz" lIns="129167" tIns="64584" rIns="129167" bIns="64584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7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9883273" y="6674170"/>
            <a:ext cx="3217810" cy="383381"/>
          </a:xfrm>
          <a:prstGeom prst="rect">
            <a:avLst/>
          </a:prstGeom>
        </p:spPr>
        <p:txBody>
          <a:bodyPr vert="horz" lIns="129167" tIns="64584" rIns="129167" bIns="64584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7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60EEF30-32BB-4F25-AE15-6C6FA0214B9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62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2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2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2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200">
          <a:solidFill>
            <a:schemeClr val="tx1"/>
          </a:solidFill>
          <a:latin typeface="Calibri" pitchFamily="34" charset="0"/>
        </a:defRPr>
      </a:lvl5pPr>
      <a:lvl6pPr marL="645843" algn="ctr" rtl="0" fontAlgn="base">
        <a:spcBef>
          <a:spcPct val="0"/>
        </a:spcBef>
        <a:spcAft>
          <a:spcPct val="0"/>
        </a:spcAft>
        <a:defRPr sz="6200">
          <a:solidFill>
            <a:schemeClr val="tx1"/>
          </a:solidFill>
          <a:latin typeface="Calibri" pitchFamily="34" charset="0"/>
        </a:defRPr>
      </a:lvl6pPr>
      <a:lvl7pPr marL="1291684" algn="ctr" rtl="0" fontAlgn="base">
        <a:spcBef>
          <a:spcPct val="0"/>
        </a:spcBef>
        <a:spcAft>
          <a:spcPct val="0"/>
        </a:spcAft>
        <a:defRPr sz="6200">
          <a:solidFill>
            <a:schemeClr val="tx1"/>
          </a:solidFill>
          <a:latin typeface="Calibri" pitchFamily="34" charset="0"/>
        </a:defRPr>
      </a:lvl7pPr>
      <a:lvl8pPr marL="1937525" algn="ctr" rtl="0" fontAlgn="base">
        <a:spcBef>
          <a:spcPct val="0"/>
        </a:spcBef>
        <a:spcAft>
          <a:spcPct val="0"/>
        </a:spcAft>
        <a:defRPr sz="6200">
          <a:solidFill>
            <a:schemeClr val="tx1"/>
          </a:solidFill>
          <a:latin typeface="Calibri" pitchFamily="34" charset="0"/>
        </a:defRPr>
      </a:lvl8pPr>
      <a:lvl9pPr marL="2583366" algn="ctr" rtl="0" fontAlgn="base">
        <a:spcBef>
          <a:spcPct val="0"/>
        </a:spcBef>
        <a:spcAft>
          <a:spcPct val="0"/>
        </a:spcAft>
        <a:defRPr sz="6200">
          <a:solidFill>
            <a:schemeClr val="tx1"/>
          </a:solidFill>
          <a:latin typeface="Calibri" pitchFamily="34" charset="0"/>
        </a:defRPr>
      </a:lvl9pPr>
    </p:titleStyle>
    <p:bodyStyle>
      <a:lvl1pPr marL="484382" indent="-484382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1pPr>
      <a:lvl2pPr marL="1049493" indent="-403651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4000" kern="1200">
          <a:solidFill>
            <a:schemeClr val="tx1"/>
          </a:solidFill>
          <a:latin typeface="+mn-lt"/>
          <a:ea typeface="+mn-ea"/>
          <a:cs typeface="+mn-cs"/>
        </a:defRPr>
      </a:lvl2pPr>
      <a:lvl3pPr marL="1614604" indent="-322921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3pPr>
      <a:lvl4pPr marL="2260446" indent="-322921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906288" indent="-322921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52130" indent="-322921" algn="l" defTabSz="1291684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97971" indent="-322921" algn="l" defTabSz="1291684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843813" indent="-322921" algn="l" defTabSz="1291684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89655" indent="-322921" algn="l" defTabSz="1291684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9168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45843" algn="l" defTabSz="129168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91684" algn="l" defTabSz="129168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37525" algn="l" defTabSz="129168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83366" algn="l" defTabSz="129168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229209" algn="l" defTabSz="129168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75050" algn="l" defTabSz="129168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520893" algn="l" defTabSz="129168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66734" algn="l" defTabSz="129168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9531" y="6557486"/>
            <a:ext cx="321781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9951" tIns="59975" rIns="119951" bIns="59975" numCol="1" anchor="t" anchorCtr="0" compatLnSpc="1">
            <a:prstTxWarp prst="textNoShape">
              <a:avLst/>
            </a:prstTxWarp>
          </a:bodyPr>
          <a:lstStyle>
            <a:lvl1pPr>
              <a:defRPr sz="18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charset="0"/>
          <a:cs typeface="Arial" charset="0"/>
        </a:defRPr>
      </a:lvl5pPr>
      <a:lvl6pPr marL="599755" algn="ctr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charset="0"/>
          <a:cs typeface="Arial" charset="0"/>
        </a:defRPr>
      </a:lvl6pPr>
      <a:lvl7pPr marL="1199510" algn="ctr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charset="0"/>
          <a:cs typeface="Arial" charset="0"/>
        </a:defRPr>
      </a:lvl7pPr>
      <a:lvl8pPr marL="1799265" algn="ctr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charset="0"/>
          <a:cs typeface="Arial" charset="0"/>
        </a:defRPr>
      </a:lvl8pPr>
      <a:lvl9pPr marL="2399020" algn="ctr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49816" indent="-449816" algn="l" rtl="0" fontAlgn="base">
        <a:spcBef>
          <a:spcPct val="20000"/>
        </a:spcBef>
        <a:spcAft>
          <a:spcPct val="0"/>
        </a:spcAft>
        <a:buChar char="•"/>
        <a:defRPr sz="4200">
          <a:solidFill>
            <a:schemeClr val="tx1"/>
          </a:solidFill>
          <a:latin typeface="+mn-lt"/>
          <a:ea typeface="+mn-ea"/>
          <a:cs typeface="+mn-cs"/>
        </a:defRPr>
      </a:lvl1pPr>
      <a:lvl2pPr marL="974602" indent="-374847" algn="l" rtl="0" fontAlgn="base">
        <a:spcBef>
          <a:spcPct val="20000"/>
        </a:spcBef>
        <a:spcAft>
          <a:spcPct val="0"/>
        </a:spcAft>
        <a:buChar char="–"/>
        <a:defRPr sz="3700">
          <a:solidFill>
            <a:schemeClr val="tx1"/>
          </a:solidFill>
          <a:latin typeface="+mn-lt"/>
          <a:cs typeface="+mn-cs"/>
        </a:defRPr>
      </a:lvl2pPr>
      <a:lvl3pPr marL="1499387" indent="-299877" algn="l" rtl="0" fontAlgn="base">
        <a:spcBef>
          <a:spcPct val="20000"/>
        </a:spcBef>
        <a:spcAft>
          <a:spcPct val="0"/>
        </a:spcAft>
        <a:buChar char="•"/>
        <a:defRPr sz="3100">
          <a:solidFill>
            <a:schemeClr val="tx1"/>
          </a:solidFill>
          <a:latin typeface="+mn-lt"/>
          <a:cs typeface="+mn-cs"/>
        </a:defRPr>
      </a:lvl3pPr>
      <a:lvl4pPr marL="2099142" indent="-299877" algn="l" rtl="0" fontAlgn="base">
        <a:spcBef>
          <a:spcPct val="20000"/>
        </a:spcBef>
        <a:spcAft>
          <a:spcPct val="0"/>
        </a:spcAft>
        <a:buChar char="–"/>
        <a:defRPr sz="2600">
          <a:solidFill>
            <a:schemeClr val="tx1"/>
          </a:solidFill>
          <a:latin typeface="+mn-lt"/>
          <a:cs typeface="+mn-cs"/>
        </a:defRPr>
      </a:lvl4pPr>
      <a:lvl5pPr marL="2698897" indent="-299877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5pPr>
      <a:lvl6pPr marL="3298652" indent="-299877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6pPr>
      <a:lvl7pPr marL="3898407" indent="-299877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7pPr>
      <a:lvl8pPr marL="4498162" indent="-299877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8pPr>
      <a:lvl9pPr marL="5097917" indent="-299877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119951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99755" algn="l" defTabSz="119951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99510" algn="l" defTabSz="119951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799265" algn="l" defTabSz="119951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399020" algn="l" defTabSz="119951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775" algn="l" defTabSz="119951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98530" algn="l" defTabSz="119951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198285" algn="l" defTabSz="119951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798040" algn="l" defTabSz="119951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gi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1.png"/><Relationship Id="rId10" Type="http://schemas.openxmlformats.org/officeDocument/2006/relationships/image" Target="../media/image3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5700602" y="1483519"/>
            <a:ext cx="7493857" cy="1561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9167" tIns="64584" rIns="129167" bIns="64584">
            <a:spAutoFit/>
          </a:bodyPr>
          <a:lstStyle/>
          <a:p>
            <a:r>
              <a:rPr lang="en-US" sz="9300" dirty="0" smtClean="0">
                <a:latin typeface="Edwardian Script ITC" pitchFamily="66" charset="0"/>
                <a:cs typeface="Vrinda" pitchFamily="2" charset="0"/>
              </a:rPr>
              <a:t>El  </a:t>
            </a:r>
            <a:r>
              <a:rPr lang="en-US" sz="9300" dirty="0" err="1" smtClean="0">
                <a:latin typeface="Edwardian Script ITC" pitchFamily="66" charset="0"/>
                <a:cs typeface="Vrinda" pitchFamily="2" charset="0"/>
              </a:rPr>
              <a:t>tata</a:t>
            </a:r>
            <a:r>
              <a:rPr lang="en-US" sz="9300" dirty="0" smtClean="0">
                <a:latin typeface="Edwardian Script ITC" pitchFamily="66" charset="0"/>
                <a:cs typeface="Vrinda" pitchFamily="2" charset="0"/>
              </a:rPr>
              <a:t> Juan</a:t>
            </a:r>
            <a:endParaRPr lang="en-US" sz="9300" dirty="0">
              <a:latin typeface="Edwardian Script ITC" pitchFamily="66" charset="0"/>
              <a:cs typeface="Vrinda" pitchFamily="2" charset="0"/>
            </a:endParaRPr>
          </a:p>
        </p:txBody>
      </p:sp>
      <p:sp>
        <p:nvSpPr>
          <p:cNvPr id="2054" name="11 CuadroTexto"/>
          <p:cNvSpPr txBox="1">
            <a:spLocks noChangeArrowheads="1"/>
          </p:cNvSpPr>
          <p:nvPr/>
        </p:nvSpPr>
        <p:spPr bwMode="auto">
          <a:xfrm>
            <a:off x="3582938" y="6264746"/>
            <a:ext cx="6912768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29167" tIns="64584" rIns="129167" bIns="64584">
            <a:spAutoFit/>
          </a:bodyPr>
          <a:lstStyle/>
          <a:p>
            <a:r>
              <a:rPr lang="es-AR" dirty="0">
                <a:latin typeface="Lucida Calligraphy" pitchFamily="66" charset="0"/>
              </a:rPr>
              <a:t>A </a:t>
            </a:r>
            <a:r>
              <a:rPr lang="es-AR" dirty="0" smtClean="0">
                <a:latin typeface="Lucida Calligraphy" pitchFamily="66" charset="0"/>
              </a:rPr>
              <a:t>nuestro abuelo</a:t>
            </a:r>
            <a:r>
              <a:rPr lang="es-AR" dirty="0">
                <a:latin typeface="Lucida Calligraphy" pitchFamily="66" charset="0"/>
              </a:rPr>
              <a:t>, </a:t>
            </a:r>
            <a:r>
              <a:rPr lang="es-AR" dirty="0" smtClean="0">
                <a:latin typeface="Lucida Calligraphy" pitchFamily="66" charset="0"/>
              </a:rPr>
              <a:t> nuestro querido </a:t>
            </a:r>
            <a:r>
              <a:rPr lang="es-AR" dirty="0">
                <a:latin typeface="Lucida Calligraphy" pitchFamily="66" charset="0"/>
              </a:rPr>
              <a:t>gallego</a:t>
            </a:r>
            <a:endParaRPr lang="en-US" dirty="0">
              <a:latin typeface="Lucida Calligraphy" pitchFamily="66" charset="0"/>
            </a:endParaRPr>
          </a:p>
        </p:txBody>
      </p:sp>
      <p:pic>
        <p:nvPicPr>
          <p:cNvPr id="10" name="9 Imagen" descr="Arg, Esp.png"/>
          <p:cNvPicPr>
            <a:picLocks noChangeAspect="1"/>
          </p:cNvPicPr>
          <p:nvPr/>
        </p:nvPicPr>
        <p:blipFill>
          <a:blip r:embed="rId4" cstate="print"/>
          <a:srcRect l="12201" t="17484" r="4641" b="9355"/>
          <a:stretch>
            <a:fillRect/>
          </a:stretch>
        </p:blipFill>
        <p:spPr>
          <a:xfrm>
            <a:off x="7655504" y="3781911"/>
            <a:ext cx="1194595" cy="831692"/>
          </a:xfrm>
          <a:prstGeom prst="heart">
            <a:avLst/>
          </a:prstGeom>
        </p:spPr>
      </p:pic>
      <p:pic>
        <p:nvPicPr>
          <p:cNvPr id="13" name="12 Imagen" descr="img180.jpg"/>
          <p:cNvPicPr>
            <a:picLocks noChangeAspect="1"/>
          </p:cNvPicPr>
          <p:nvPr/>
        </p:nvPicPr>
        <p:blipFill>
          <a:blip r:embed="rId5" cstate="print"/>
          <a:srcRect l="17057" r="16419" b="3661"/>
          <a:stretch>
            <a:fillRect/>
          </a:stretch>
        </p:blipFill>
        <p:spPr>
          <a:xfrm>
            <a:off x="1139529" y="878548"/>
            <a:ext cx="4315617" cy="5443805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1" name="10 Imagen" descr="Totty y Alb.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57272">
            <a:off x="9636078" y="5133354"/>
            <a:ext cx="1540456" cy="1782096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advClick="0" advTm="6000">
    <p:split/>
    <p:sndAc>
      <p:stSnd>
        <p:snd r:embed="rId3" name="EL ABUELO  ALBERTO CORTÉZ. Galicia,costa y montañas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4 Imagen" descr="HOY MARDEL 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3790613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7903418" y="1080170"/>
          <a:ext cx="3732412" cy="1367132"/>
        </p:xfrm>
        <a:graphic>
          <a:graphicData uri="http://schemas.openxmlformats.org/drawingml/2006/table">
            <a:tbl>
              <a:tblPr/>
              <a:tblGrid>
                <a:gridCol w="3732412"/>
              </a:tblGrid>
              <a:tr h="1367132">
                <a:tc>
                  <a:txBody>
                    <a:bodyPr/>
                    <a:lstStyle/>
                    <a:p>
                      <a:pPr algn="ctr"/>
                      <a:r>
                        <a:rPr lang="es-ES" sz="2000" b="1" i="1" dirty="0" smtClean="0">
                          <a:solidFill>
                            <a:schemeClr val="bg1"/>
                          </a:solidFill>
                          <a:latin typeface="Lucida Calligraphy" pitchFamily="66" charset="0"/>
                        </a:rPr>
                        <a:t>El abuelo un día, </a:t>
                      </a:r>
                    </a:p>
                    <a:p>
                      <a:pPr algn="ctr"/>
                      <a:r>
                        <a:rPr lang="es-ES" sz="2000" b="1" i="1" dirty="0" smtClean="0">
                          <a:solidFill>
                            <a:schemeClr val="bg1"/>
                          </a:solidFill>
                          <a:latin typeface="Lucida Calligraphy" pitchFamily="66" charset="0"/>
                        </a:rPr>
                        <a:t>cuando era muy joven, </a:t>
                      </a:r>
                    </a:p>
                    <a:p>
                      <a:pPr algn="ctr"/>
                      <a:r>
                        <a:rPr lang="es-ES" sz="2000" b="1" i="1" dirty="0" smtClean="0">
                          <a:solidFill>
                            <a:schemeClr val="bg1"/>
                          </a:solidFill>
                          <a:latin typeface="Lucida Calligraphy" pitchFamily="66" charset="0"/>
                        </a:rPr>
                        <a:t>allá en su Galicia</a:t>
                      </a:r>
                      <a:endParaRPr lang="es-ES" sz="2000" b="1" i="1" dirty="0">
                        <a:solidFill>
                          <a:schemeClr val="bg1"/>
                        </a:solidFill>
                        <a:latin typeface="Lucida Calligraphy" pitchFamily="66" charset="0"/>
                      </a:endParaRPr>
                    </a:p>
                  </a:txBody>
                  <a:tcPr marL="71826" marR="71826" marT="50007" marB="5000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4101" name="Rectangle 1"/>
          <p:cNvSpPr>
            <a:spLocks noChangeArrowheads="1"/>
          </p:cNvSpPr>
          <p:nvPr/>
        </p:nvSpPr>
        <p:spPr bwMode="auto">
          <a:xfrm>
            <a:off x="2" y="-203715"/>
            <a:ext cx="260921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9167" tIns="64584" rIns="129167" bIns="64584" anchor="ctr">
            <a:spAutoFit/>
          </a:bodyPr>
          <a:lstStyle/>
          <a:p>
            <a:endParaRPr lang="en-US"/>
          </a:p>
        </p:txBody>
      </p:sp>
      <p:sp>
        <p:nvSpPr>
          <p:cNvPr id="4102" name="Rectangle 2"/>
          <p:cNvSpPr>
            <a:spLocks noChangeArrowheads="1"/>
          </p:cNvSpPr>
          <p:nvPr/>
        </p:nvSpPr>
        <p:spPr bwMode="auto">
          <a:xfrm>
            <a:off x="2" y="-203715"/>
            <a:ext cx="260921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9167" tIns="64584" rIns="129167" bIns="64584" anchor="ctr">
            <a:spAutoFit/>
          </a:bodyPr>
          <a:lstStyle/>
          <a:p>
            <a:endParaRPr lang="en-US"/>
          </a:p>
        </p:txBody>
      </p:sp>
      <p:graphicFrame>
        <p:nvGraphicFramePr>
          <p:cNvPr id="11" name="10 Tabla"/>
          <p:cNvGraphicFramePr>
            <a:graphicFrameLocks noGrp="1"/>
          </p:cNvGraphicFramePr>
          <p:nvPr/>
        </p:nvGraphicFramePr>
        <p:xfrm>
          <a:off x="7975426" y="2602420"/>
          <a:ext cx="3516752" cy="1613766"/>
        </p:xfrm>
        <a:graphic>
          <a:graphicData uri="http://schemas.openxmlformats.org/drawingml/2006/table">
            <a:tbl>
              <a:tblPr/>
              <a:tblGrid>
                <a:gridCol w="3516752"/>
              </a:tblGrid>
              <a:tr h="1613766">
                <a:tc>
                  <a:txBody>
                    <a:bodyPr/>
                    <a:lstStyle/>
                    <a:p>
                      <a:pPr algn="ctr"/>
                      <a:r>
                        <a:rPr lang="es-ES" sz="2000" b="1" i="1" dirty="0" smtClean="0">
                          <a:solidFill>
                            <a:schemeClr val="bg1"/>
                          </a:solidFill>
                          <a:latin typeface="Lucida Calligraphy" pitchFamily="66" charset="0"/>
                        </a:rPr>
                        <a:t>Miró el horizonte</a:t>
                      </a:r>
                    </a:p>
                    <a:p>
                      <a:pPr algn="ctr"/>
                      <a:r>
                        <a:rPr lang="es-ES" sz="2000" b="1" i="1" baseline="0" dirty="0" smtClean="0">
                          <a:solidFill>
                            <a:schemeClr val="bg1"/>
                          </a:solidFill>
                          <a:latin typeface="Lucida Calligraphy" pitchFamily="66" charset="0"/>
                        </a:rPr>
                        <a:t> y </a:t>
                      </a:r>
                      <a:r>
                        <a:rPr lang="es-ES" sz="2000" b="1" i="1" dirty="0" smtClean="0">
                          <a:solidFill>
                            <a:schemeClr val="bg1"/>
                          </a:solidFill>
                          <a:latin typeface="Lucida Calligraphy" pitchFamily="66" charset="0"/>
                        </a:rPr>
                        <a:t>pensó que otra senda</a:t>
                      </a:r>
                    </a:p>
                    <a:p>
                      <a:pPr algn="ctr"/>
                      <a:r>
                        <a:rPr lang="es-ES" sz="2000" b="1" i="1" dirty="0" smtClean="0">
                          <a:solidFill>
                            <a:schemeClr val="bg1"/>
                          </a:solidFill>
                          <a:latin typeface="Lucida Calligraphy" pitchFamily="66" charset="0"/>
                        </a:rPr>
                        <a:t>tal</a:t>
                      </a:r>
                      <a:r>
                        <a:rPr lang="es-ES" sz="2000" b="1" i="1" baseline="0" dirty="0" smtClean="0">
                          <a:solidFill>
                            <a:schemeClr val="bg1"/>
                          </a:solidFill>
                          <a:latin typeface="Lucida Calligraphy" pitchFamily="66" charset="0"/>
                        </a:rPr>
                        <a:t> vez</a:t>
                      </a:r>
                      <a:r>
                        <a:rPr lang="es-ES" sz="2000" b="1" i="1" dirty="0" smtClean="0">
                          <a:solidFill>
                            <a:schemeClr val="bg1"/>
                          </a:solidFill>
                          <a:latin typeface="Lucida Calligraphy" pitchFamily="66" charset="0"/>
                        </a:rPr>
                        <a:t> existía </a:t>
                      </a:r>
                      <a:endParaRPr lang="es-ES" sz="2000" b="1" i="1" dirty="0">
                        <a:solidFill>
                          <a:schemeClr val="bg1"/>
                        </a:solidFill>
                        <a:latin typeface="Lucida Calligraphy" pitchFamily="66" charset="0"/>
                      </a:endParaRPr>
                    </a:p>
                  </a:txBody>
                  <a:tcPr marL="71826" marR="71826" marT="50007" marB="5000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4105" name="Rectangle 3"/>
          <p:cNvSpPr>
            <a:spLocks noChangeArrowheads="1"/>
          </p:cNvSpPr>
          <p:nvPr/>
        </p:nvSpPr>
        <p:spPr bwMode="auto">
          <a:xfrm>
            <a:off x="2" y="-203715"/>
            <a:ext cx="260921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9167" tIns="64584" rIns="129167" bIns="64584" anchor="ctr">
            <a:spAutoFit/>
          </a:bodyPr>
          <a:lstStyle/>
          <a:p>
            <a:endParaRPr lang="en-US"/>
          </a:p>
        </p:txBody>
      </p:sp>
      <p:pic>
        <p:nvPicPr>
          <p:cNvPr id="8" name="7 Imagen" descr="ABUELO JOVE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0570" y="864146"/>
            <a:ext cx="7630647" cy="572541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0070C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spd="slow" advClick="0" advTm="1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075" name="7 Marcador de contenido" descr="hombre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-100555" y="2"/>
            <a:ext cx="13891170" cy="7214235"/>
          </a:xfrm>
        </p:spPr>
      </p:pic>
      <p:sp>
        <p:nvSpPr>
          <p:cNvPr id="3076" name="8 CuadroTexto"/>
          <p:cNvSpPr txBox="1">
            <a:spLocks noChangeArrowheads="1"/>
          </p:cNvSpPr>
          <p:nvPr/>
        </p:nvSpPr>
        <p:spPr bwMode="auto">
          <a:xfrm>
            <a:off x="5808339" y="1558529"/>
            <a:ext cx="7275986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9167" tIns="64584" rIns="129167" bIns="64584">
            <a:spAutoFit/>
          </a:bodyPr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3077" name="Rectangle 1"/>
          <p:cNvSpPr>
            <a:spLocks noChangeArrowheads="1"/>
          </p:cNvSpPr>
          <p:nvPr/>
        </p:nvSpPr>
        <p:spPr bwMode="auto">
          <a:xfrm>
            <a:off x="2" y="-203715"/>
            <a:ext cx="260921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9167" tIns="64584" rIns="129167" bIns="64584" anchor="ctr">
            <a:spAutoFit/>
          </a:bodyPr>
          <a:lstStyle/>
          <a:p>
            <a:endParaRPr lang="en-US"/>
          </a:p>
        </p:txBody>
      </p:sp>
      <p:pic>
        <p:nvPicPr>
          <p:cNvPr id="12" name="11 Imagen" descr="hombre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 r="50652"/>
          <a:stretch>
            <a:fillRect/>
          </a:stretch>
        </p:blipFill>
        <p:spPr bwMode="auto">
          <a:xfrm>
            <a:off x="4" y="0"/>
            <a:ext cx="6823480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2 Imagen" descr="hombre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 l="50134"/>
          <a:stretch>
            <a:fillRect/>
          </a:stretch>
        </p:blipFill>
        <p:spPr bwMode="auto">
          <a:xfrm>
            <a:off x="6569695" y="20003"/>
            <a:ext cx="7220918" cy="71808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0" name="13 CuadroTexto"/>
          <p:cNvSpPr txBox="1">
            <a:spLocks noChangeArrowheads="1"/>
          </p:cNvSpPr>
          <p:nvPr/>
        </p:nvSpPr>
        <p:spPr bwMode="auto">
          <a:xfrm>
            <a:off x="5374988" y="1861899"/>
            <a:ext cx="7438790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9167" tIns="64584" rIns="129167" bIns="64584">
            <a:spAutoFit/>
          </a:bodyPr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3081" name="Rectangle 2"/>
          <p:cNvSpPr>
            <a:spLocks noChangeArrowheads="1"/>
          </p:cNvSpPr>
          <p:nvPr/>
        </p:nvSpPr>
        <p:spPr bwMode="auto">
          <a:xfrm>
            <a:off x="2" y="-203715"/>
            <a:ext cx="260921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9167" tIns="64584" rIns="129167" bIns="64584" anchor="ctr">
            <a:spAutoFit/>
          </a:bodyPr>
          <a:lstStyle/>
          <a:p>
            <a:endParaRPr lang="en-US"/>
          </a:p>
        </p:txBody>
      </p:sp>
      <p:graphicFrame>
        <p:nvGraphicFramePr>
          <p:cNvPr id="18" name="17 Tabla"/>
          <p:cNvGraphicFramePr>
            <a:graphicFrameLocks noGrp="1"/>
          </p:cNvGraphicFramePr>
          <p:nvPr/>
        </p:nvGraphicFramePr>
        <p:xfrm>
          <a:off x="4086994" y="2874610"/>
          <a:ext cx="7296659" cy="1797903"/>
        </p:xfrm>
        <a:graphic>
          <a:graphicData uri="http://schemas.openxmlformats.org/drawingml/2006/table">
            <a:tbl>
              <a:tblPr/>
              <a:tblGrid>
                <a:gridCol w="7296659"/>
              </a:tblGrid>
              <a:tr h="1797903">
                <a:tc>
                  <a:txBody>
                    <a:bodyPr/>
                    <a:lstStyle/>
                    <a:p>
                      <a:pPr algn="ctr"/>
                      <a:r>
                        <a:rPr lang="es-ES" sz="1800" b="1" i="1" dirty="0" smtClean="0">
                          <a:solidFill>
                            <a:schemeClr val="bg1"/>
                          </a:solidFill>
                          <a:latin typeface="Lucida Calligraphy" pitchFamily="66" charset="0"/>
                        </a:rPr>
                        <a:t>Le mostró sus manos </a:t>
                      </a:r>
                    </a:p>
                    <a:p>
                      <a:pPr algn="ctr"/>
                      <a:r>
                        <a:rPr lang="es-ES" sz="1800" b="1" i="1" dirty="0" smtClean="0">
                          <a:solidFill>
                            <a:schemeClr val="bg1"/>
                          </a:solidFill>
                          <a:latin typeface="Lucida Calligraphy" pitchFamily="66" charset="0"/>
                        </a:rPr>
                        <a:t>que  mansas y </a:t>
                      </a:r>
                      <a:r>
                        <a:rPr lang="es-ES" sz="1800" b="1" i="1" baseline="0" dirty="0" smtClean="0">
                          <a:solidFill>
                            <a:schemeClr val="bg1"/>
                          </a:solidFill>
                          <a:latin typeface="Lucida Calligraphy" pitchFamily="66" charset="0"/>
                        </a:rPr>
                        <a:t> fuertes</a:t>
                      </a:r>
                      <a:endParaRPr lang="es-ES" sz="1800" b="1" i="1" dirty="0" smtClean="0">
                        <a:solidFill>
                          <a:schemeClr val="bg1"/>
                        </a:solidFill>
                        <a:latin typeface="Lucida Calligraphy" pitchFamily="66" charset="0"/>
                      </a:endParaRPr>
                    </a:p>
                    <a:p>
                      <a:pPr algn="ctr"/>
                      <a:r>
                        <a:rPr lang="es-ES" sz="1800" b="1" i="1" dirty="0" smtClean="0">
                          <a:solidFill>
                            <a:schemeClr val="bg1"/>
                          </a:solidFill>
                          <a:latin typeface="Lucida Calligraphy" pitchFamily="66" charset="0"/>
                        </a:rPr>
                        <a:t>estaban</a:t>
                      </a:r>
                      <a:r>
                        <a:rPr lang="es-ES" sz="1800" b="1" i="1" baseline="0" dirty="0" smtClean="0">
                          <a:solidFill>
                            <a:schemeClr val="bg1"/>
                          </a:solidFill>
                          <a:latin typeface="Lucida Calligraphy" pitchFamily="66" charset="0"/>
                        </a:rPr>
                        <a:t> vacía</a:t>
                      </a:r>
                      <a:endParaRPr lang="es-ES" sz="1800" b="1" i="1" dirty="0">
                        <a:solidFill>
                          <a:schemeClr val="bg1"/>
                        </a:solidFill>
                        <a:latin typeface="Lucida Calligraphy" pitchFamily="66" charset="0"/>
                      </a:endParaRPr>
                    </a:p>
                  </a:txBody>
                  <a:tcPr marL="71826" marR="71826" marT="50007" marB="5000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084" name="Rectangle 3"/>
          <p:cNvSpPr>
            <a:spLocks noChangeArrowheads="1"/>
          </p:cNvSpPr>
          <p:nvPr/>
        </p:nvSpPr>
        <p:spPr bwMode="auto">
          <a:xfrm>
            <a:off x="2" y="-203715"/>
            <a:ext cx="260921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9167" tIns="64584" rIns="129167" bIns="64584" anchor="ctr">
            <a:spAutoFit/>
          </a:bodyPr>
          <a:lstStyle/>
          <a:p>
            <a:endParaRPr lang="en-US"/>
          </a:p>
        </p:txBody>
      </p:sp>
      <p:sp>
        <p:nvSpPr>
          <p:cNvPr id="3085" name="Rectangle 4"/>
          <p:cNvSpPr>
            <a:spLocks noChangeArrowheads="1"/>
          </p:cNvSpPr>
          <p:nvPr/>
        </p:nvSpPr>
        <p:spPr bwMode="auto">
          <a:xfrm>
            <a:off x="2" y="-203715"/>
            <a:ext cx="260921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9167" tIns="64584" rIns="129167" bIns="64584" anchor="ctr">
            <a:spAutoFit/>
          </a:bodyPr>
          <a:lstStyle/>
          <a:p>
            <a:endParaRPr lang="en-US"/>
          </a:p>
        </p:txBody>
      </p:sp>
      <p:graphicFrame>
        <p:nvGraphicFramePr>
          <p:cNvPr id="23" name="22 Tabla"/>
          <p:cNvGraphicFramePr>
            <a:graphicFrameLocks noGrp="1"/>
          </p:cNvGraphicFramePr>
          <p:nvPr/>
        </p:nvGraphicFramePr>
        <p:xfrm>
          <a:off x="6787570" y="-5018961"/>
          <a:ext cx="5212779" cy="6048672"/>
        </p:xfrm>
        <a:graphic>
          <a:graphicData uri="http://schemas.openxmlformats.org/drawingml/2006/table">
            <a:tbl>
              <a:tblPr/>
              <a:tblGrid>
                <a:gridCol w="5212779"/>
              </a:tblGrid>
              <a:tr h="3024336">
                <a:tc>
                  <a:txBody>
                    <a:bodyPr/>
                    <a:lstStyle/>
                    <a:p>
                      <a:pPr algn="ctr"/>
                      <a:r>
                        <a:rPr lang="es-ES" sz="1900" b="1" i="1" dirty="0"/>
                        <a:t>El abuelo, un día,</a:t>
                      </a:r>
                      <a:br>
                        <a:rPr lang="es-ES" sz="1900" b="1" i="1" dirty="0"/>
                      </a:br>
                      <a:r>
                        <a:rPr lang="es-ES" sz="1900" b="1" i="1" dirty="0"/>
                        <a:t>cuando era muy joven </a:t>
                      </a:r>
                      <a:br>
                        <a:rPr lang="es-ES" sz="1900" b="1" i="1" dirty="0"/>
                      </a:br>
                      <a:r>
                        <a:rPr lang="es-ES" sz="1900" b="1" i="1" dirty="0"/>
                        <a:t>allá </a:t>
                      </a:r>
                      <a:r>
                        <a:rPr lang="es-ES" sz="1900" b="1" i="1" dirty="0" smtClean="0"/>
                        <a:t>n </a:t>
                      </a:r>
                      <a:r>
                        <a:rPr lang="es-ES" sz="1900" b="1" i="1" dirty="0"/>
                        <a:t>su Galicia </a:t>
                      </a:r>
                    </a:p>
                  </a:txBody>
                  <a:tcPr marL="71826" marR="71826" marT="50007" marB="5000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24336">
                <a:tc>
                  <a:txBody>
                    <a:bodyPr/>
                    <a:lstStyle/>
                    <a:p>
                      <a:pPr algn="ctr"/>
                      <a:endParaRPr lang="es-ES" sz="1900" b="1" i="1" dirty="0" smtClean="0"/>
                    </a:p>
                    <a:p>
                      <a:pPr algn="ctr"/>
                      <a:endParaRPr lang="es-ES" sz="1900" b="1" i="1" dirty="0"/>
                    </a:p>
                  </a:txBody>
                  <a:tcPr marL="71826" marR="71826" marT="50007" marB="5000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089" name="Rectangle 5"/>
          <p:cNvSpPr>
            <a:spLocks noChangeArrowheads="1"/>
          </p:cNvSpPr>
          <p:nvPr/>
        </p:nvSpPr>
        <p:spPr bwMode="auto">
          <a:xfrm>
            <a:off x="2" y="-203715"/>
            <a:ext cx="260921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9167" tIns="64584" rIns="129167" bIns="64584" anchor="ctr">
            <a:spAutoFit/>
          </a:bodyPr>
          <a:lstStyle/>
          <a:p>
            <a:endParaRPr lang="en-US"/>
          </a:p>
        </p:txBody>
      </p:sp>
      <p:graphicFrame>
        <p:nvGraphicFramePr>
          <p:cNvPr id="25" name="24 Tabla"/>
          <p:cNvGraphicFramePr>
            <a:graphicFrameLocks noGrp="1"/>
          </p:cNvGraphicFramePr>
          <p:nvPr/>
        </p:nvGraphicFramePr>
        <p:xfrm>
          <a:off x="3438922" y="1483521"/>
          <a:ext cx="8235887" cy="1252157"/>
        </p:xfrm>
        <a:graphic>
          <a:graphicData uri="http://schemas.openxmlformats.org/drawingml/2006/table">
            <a:tbl>
              <a:tblPr/>
              <a:tblGrid>
                <a:gridCol w="8235887"/>
              </a:tblGrid>
              <a:tr h="1252157">
                <a:tc>
                  <a:txBody>
                    <a:bodyPr/>
                    <a:lstStyle/>
                    <a:p>
                      <a:pPr algn="ctr"/>
                      <a:r>
                        <a:rPr lang="es-ES" sz="1800" b="1" i="1" dirty="0" smtClean="0">
                          <a:solidFill>
                            <a:schemeClr val="bg1"/>
                          </a:solidFill>
                          <a:latin typeface="Lucida Calligraphy" pitchFamily="66" charset="0"/>
                        </a:rPr>
                        <a:t>Y al viento del Norte</a:t>
                      </a:r>
                    </a:p>
                    <a:p>
                      <a:pPr algn="ctr"/>
                      <a:r>
                        <a:rPr lang="es-ES" sz="1800" b="1" i="1" dirty="0" smtClean="0">
                          <a:solidFill>
                            <a:schemeClr val="bg1"/>
                          </a:solidFill>
                          <a:latin typeface="Lucida Calligraphy" pitchFamily="66" charset="0"/>
                        </a:rPr>
                        <a:t>que</a:t>
                      </a:r>
                      <a:r>
                        <a:rPr lang="es-ES" sz="1800" b="1" i="1" baseline="0" dirty="0" smtClean="0">
                          <a:solidFill>
                            <a:schemeClr val="bg1"/>
                          </a:solidFill>
                          <a:latin typeface="Lucida Calligraphy" pitchFamily="66" charset="0"/>
                        </a:rPr>
                        <a:t> era un viejo amigo</a:t>
                      </a:r>
                    </a:p>
                    <a:p>
                      <a:pPr algn="ctr"/>
                      <a:r>
                        <a:rPr lang="es-ES" sz="1800" b="1" i="1" baseline="0" dirty="0" smtClean="0">
                          <a:solidFill>
                            <a:schemeClr val="bg1"/>
                          </a:solidFill>
                          <a:latin typeface="Lucida Calligraphy" pitchFamily="66" charset="0"/>
                        </a:rPr>
                        <a:t>le habló de su prisa,</a:t>
                      </a:r>
                      <a:endParaRPr lang="es-ES" sz="1800" b="1" i="1" dirty="0">
                        <a:solidFill>
                          <a:schemeClr val="bg1"/>
                        </a:solidFill>
                        <a:latin typeface="Lucida Calligraphy" pitchFamily="66" charset="0"/>
                      </a:endParaRPr>
                    </a:p>
                  </a:txBody>
                  <a:tcPr marL="71826" marR="71826" marT="50007" marB="5000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092" name="Rectangle 6"/>
          <p:cNvSpPr>
            <a:spLocks noChangeArrowheads="1"/>
          </p:cNvSpPr>
          <p:nvPr/>
        </p:nvSpPr>
        <p:spPr bwMode="auto">
          <a:xfrm>
            <a:off x="2" y="-203715"/>
            <a:ext cx="260921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9167" tIns="64584" rIns="129167" bIns="64584"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ransition spd="slow" advClick="0" advTm="17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2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5123" name="3 Marcador de contenido" descr="hombre barco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>
          <a:xfrm>
            <a:off x="-50278" y="-255031"/>
            <a:ext cx="14104254" cy="7484270"/>
          </a:xfrm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7709336" y="4810604"/>
            <a:ext cx="6081277" cy="123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9167" tIns="64584" rIns="129167" bIns="64584">
            <a:spAutoFit/>
          </a:bodyPr>
          <a:lstStyle/>
          <a:p>
            <a:pPr algn="ctr"/>
            <a:r>
              <a:rPr lang="es-ES" b="1" i="1" dirty="0">
                <a:solidFill>
                  <a:schemeClr val="bg1"/>
                </a:solidFill>
                <a:latin typeface="Lucida Calligraphy" pitchFamily="66" charset="0"/>
              </a:rPr>
              <a:t>Y el viento le dijo: </a:t>
            </a:r>
            <a:br>
              <a:rPr lang="es-ES" b="1" i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b="1" i="1" dirty="0">
                <a:solidFill>
                  <a:schemeClr val="bg1"/>
                </a:solidFill>
                <a:latin typeface="Lucida Calligraphy" pitchFamily="66" charset="0"/>
              </a:rPr>
              <a:t>"Construye tu vida</a:t>
            </a:r>
            <a:br>
              <a:rPr lang="es-ES" b="1" i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b="1" i="1" dirty="0">
                <a:solidFill>
                  <a:schemeClr val="bg1"/>
                </a:solidFill>
                <a:latin typeface="Lucida Calligraphy" pitchFamily="66" charset="0"/>
              </a:rPr>
              <a:t>detrás de los mares, </a:t>
            </a:r>
            <a:br>
              <a:rPr lang="es-ES" b="1" i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b="1" i="1" dirty="0">
                <a:solidFill>
                  <a:schemeClr val="bg1"/>
                </a:solidFill>
                <a:latin typeface="Lucida Calligraphy" pitchFamily="66" charset="0"/>
              </a:rPr>
              <a:t>allende Galicia". </a:t>
            </a:r>
          </a:p>
        </p:txBody>
      </p:sp>
    </p:spTree>
  </p:cSld>
  <p:clrMapOvr>
    <a:masterClrMapping/>
  </p:clrMapOvr>
  <p:transition spd="slow" advClick="0" advTm="8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Imagen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790613" cy="7200900"/>
          </a:xfrm>
          <a:prstGeom prst="rect">
            <a:avLst/>
          </a:prstGeom>
        </p:spPr>
      </p:pic>
      <p:pic>
        <p:nvPicPr>
          <p:cNvPr id="6146" name="3 Imagen" descr="SS France 1962.jpg"/>
          <p:cNvPicPr>
            <a:picLocks noChangeAspect="1"/>
          </p:cNvPicPr>
          <p:nvPr/>
        </p:nvPicPr>
        <p:blipFill>
          <a:blip r:embed="rId3" cstate="print">
            <a:lum bright="-20000" contrast="10000"/>
          </a:blip>
          <a:srcRect/>
          <a:stretch>
            <a:fillRect/>
          </a:stretch>
        </p:blipFill>
        <p:spPr bwMode="auto">
          <a:xfrm>
            <a:off x="0" y="0"/>
            <a:ext cx="13790613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4 CuadroTexto"/>
          <p:cNvSpPr txBox="1">
            <a:spLocks noChangeArrowheads="1"/>
          </p:cNvSpPr>
          <p:nvPr/>
        </p:nvSpPr>
        <p:spPr bwMode="auto">
          <a:xfrm>
            <a:off x="3529056" y="1635205"/>
            <a:ext cx="7709336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9167" tIns="64584" rIns="129167" bIns="64584">
            <a:spAutoFit/>
          </a:bodyPr>
          <a:lstStyle/>
          <a:p>
            <a:endParaRPr lang="en-US">
              <a:latin typeface="Calibri" pitchFamily="34" charset="0"/>
            </a:endParaRPr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7872703" y="953454"/>
          <a:ext cx="5538578" cy="1285342"/>
        </p:xfrm>
        <a:graphic>
          <a:graphicData uri="http://schemas.openxmlformats.org/drawingml/2006/table">
            <a:tbl>
              <a:tblPr/>
              <a:tblGrid>
                <a:gridCol w="5538578"/>
              </a:tblGrid>
              <a:tr h="1285342">
                <a:tc>
                  <a:txBody>
                    <a:bodyPr/>
                    <a:lstStyle/>
                    <a:p>
                      <a:pPr algn="ctr"/>
                      <a:r>
                        <a:rPr lang="es-ES" sz="2100" b="1" i="1" dirty="0">
                          <a:solidFill>
                            <a:schemeClr val="tx1"/>
                          </a:solidFill>
                          <a:latin typeface="Lucida Calligraphy" pitchFamily="66" charset="0"/>
                        </a:rPr>
                        <a:t>Y el abuelo, un día, </a:t>
                      </a:r>
                      <a:br>
                        <a:rPr lang="es-ES" sz="2100" b="1" i="1" dirty="0">
                          <a:solidFill>
                            <a:schemeClr val="tx1"/>
                          </a:solidFill>
                          <a:latin typeface="Lucida Calligraphy" pitchFamily="66" charset="0"/>
                        </a:rPr>
                      </a:br>
                      <a:r>
                        <a:rPr lang="es-ES" sz="2100" b="1" i="1" dirty="0">
                          <a:solidFill>
                            <a:schemeClr val="tx1"/>
                          </a:solidFill>
                          <a:latin typeface="Lucida Calligraphy" pitchFamily="66" charset="0"/>
                        </a:rPr>
                        <a:t>en un viejo barco </a:t>
                      </a:r>
                      <a:br>
                        <a:rPr lang="es-ES" sz="2100" b="1" i="1" dirty="0">
                          <a:solidFill>
                            <a:schemeClr val="tx1"/>
                          </a:solidFill>
                          <a:latin typeface="Lucida Calligraphy" pitchFamily="66" charset="0"/>
                        </a:rPr>
                      </a:br>
                      <a:r>
                        <a:rPr lang="es-ES" sz="2100" b="1" i="1" dirty="0">
                          <a:solidFill>
                            <a:schemeClr val="tx1"/>
                          </a:solidFill>
                          <a:latin typeface="Lucida Calligraphy" pitchFamily="66" charset="0"/>
                        </a:rPr>
                        <a:t>se marchó de España. </a:t>
                      </a:r>
                    </a:p>
                  </a:txBody>
                  <a:tcPr marL="71826" marR="71826" marT="50007" marB="5000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6150" name="Rectangle 1"/>
          <p:cNvSpPr>
            <a:spLocks noChangeArrowheads="1"/>
          </p:cNvSpPr>
          <p:nvPr/>
        </p:nvSpPr>
        <p:spPr bwMode="auto">
          <a:xfrm>
            <a:off x="2" y="-203715"/>
            <a:ext cx="260921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9167" tIns="64584" rIns="129167" bIns="64584" anchor="ctr">
            <a:spAutoFit/>
          </a:bodyPr>
          <a:lstStyle/>
          <a:p>
            <a:endParaRPr lang="en-US"/>
          </a:p>
        </p:txBody>
      </p:sp>
      <p:sp>
        <p:nvSpPr>
          <p:cNvPr id="6151" name="6 CuadroTexto"/>
          <p:cNvSpPr txBox="1">
            <a:spLocks noChangeArrowheads="1"/>
          </p:cNvSpPr>
          <p:nvPr/>
        </p:nvSpPr>
        <p:spPr bwMode="auto">
          <a:xfrm>
            <a:off x="3854668" y="5415678"/>
            <a:ext cx="6406889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9167" tIns="64584" rIns="129167" bIns="64584">
            <a:spAutoFit/>
          </a:bodyPr>
          <a:lstStyle/>
          <a:p>
            <a:endParaRPr lang="en-US">
              <a:latin typeface="Calibri" pitchFamily="34" charset="0"/>
            </a:endParaRPr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311521" y="2420959"/>
          <a:ext cx="15075963" cy="2646294"/>
        </p:xfrm>
        <a:graphic>
          <a:graphicData uri="http://schemas.openxmlformats.org/drawingml/2006/table">
            <a:tbl>
              <a:tblPr/>
              <a:tblGrid>
                <a:gridCol w="15075963"/>
              </a:tblGrid>
              <a:tr h="2646294">
                <a:tc>
                  <a:txBody>
                    <a:bodyPr/>
                    <a:lstStyle/>
                    <a:p>
                      <a:pPr algn="ctr"/>
                      <a:r>
                        <a:rPr lang="es-ES" sz="2100" b="1" i="1" dirty="0">
                          <a:latin typeface="Lucida Calligraphy" pitchFamily="66" charset="0"/>
                        </a:rPr>
                        <a:t>El abuelo, un día, </a:t>
                      </a:r>
                      <a:br>
                        <a:rPr lang="es-ES" sz="2100" b="1" i="1" dirty="0">
                          <a:latin typeface="Lucida Calligraphy" pitchFamily="66" charset="0"/>
                        </a:rPr>
                      </a:br>
                      <a:r>
                        <a:rPr lang="es-ES" sz="2100" b="1" i="1" dirty="0">
                          <a:latin typeface="Lucida Calligraphy" pitchFamily="66" charset="0"/>
                        </a:rPr>
                        <a:t>como tantos otros, </a:t>
                      </a:r>
                      <a:br>
                        <a:rPr lang="es-ES" sz="2100" b="1" i="1" dirty="0">
                          <a:latin typeface="Lucida Calligraphy" pitchFamily="66" charset="0"/>
                        </a:rPr>
                      </a:br>
                      <a:r>
                        <a:rPr lang="es-ES" sz="2100" b="1" i="1" dirty="0">
                          <a:latin typeface="Lucida Calligraphy" pitchFamily="66" charset="0"/>
                        </a:rPr>
                        <a:t>con tanta esperanza. </a:t>
                      </a:r>
                    </a:p>
                  </a:txBody>
                  <a:tcPr marL="71826" marR="71826" marT="50007" marB="5000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6154" name="Rectangle 1"/>
          <p:cNvSpPr>
            <a:spLocks noChangeArrowheads="1"/>
          </p:cNvSpPr>
          <p:nvPr/>
        </p:nvSpPr>
        <p:spPr bwMode="auto">
          <a:xfrm>
            <a:off x="2" y="-203715"/>
            <a:ext cx="260921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9167" tIns="64584" rIns="129167" bIns="64584"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ransition spd="med" advClick="0" advTm="11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16 Imagen" descr="100_0285_opt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0" y="-845324"/>
            <a:ext cx="13790613" cy="8046224"/>
          </a:xfrm>
          <a:prstGeom prst="rect">
            <a:avLst/>
          </a:prstGeom>
        </p:spPr>
      </p:pic>
      <p:sp>
        <p:nvSpPr>
          <p:cNvPr id="7171" name="4 CuadroTexto"/>
          <p:cNvSpPr txBox="1">
            <a:spLocks noChangeArrowheads="1"/>
          </p:cNvSpPr>
          <p:nvPr/>
        </p:nvSpPr>
        <p:spPr bwMode="auto">
          <a:xfrm>
            <a:off x="7546530" y="1030128"/>
            <a:ext cx="6244083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9167" tIns="64584" rIns="129167" bIns="64584">
            <a:spAutoFit/>
          </a:bodyPr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7172" name="Rectangle 1"/>
          <p:cNvSpPr>
            <a:spLocks noChangeArrowheads="1"/>
          </p:cNvSpPr>
          <p:nvPr/>
        </p:nvSpPr>
        <p:spPr bwMode="auto">
          <a:xfrm>
            <a:off x="2" y="-203715"/>
            <a:ext cx="260921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9167" tIns="64584" rIns="129167" bIns="64584" anchor="ctr">
            <a:spAutoFit/>
          </a:bodyPr>
          <a:lstStyle/>
          <a:p>
            <a:endParaRPr lang="en-US"/>
          </a:p>
        </p:txBody>
      </p:sp>
      <p:sp>
        <p:nvSpPr>
          <p:cNvPr id="7173" name="7 CuadroTexto"/>
          <p:cNvSpPr txBox="1">
            <a:spLocks noChangeArrowheads="1"/>
          </p:cNvSpPr>
          <p:nvPr/>
        </p:nvSpPr>
        <p:spPr bwMode="auto">
          <a:xfrm>
            <a:off x="8090015" y="1785225"/>
            <a:ext cx="4453219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9167" tIns="64584" rIns="129167" bIns="64584">
            <a:spAutoFit/>
          </a:bodyPr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7174" name="Rectangle 2"/>
          <p:cNvSpPr>
            <a:spLocks noChangeArrowheads="1"/>
          </p:cNvSpPr>
          <p:nvPr/>
        </p:nvSpPr>
        <p:spPr bwMode="auto">
          <a:xfrm>
            <a:off x="2" y="-203715"/>
            <a:ext cx="260921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9167" tIns="64584" rIns="129167" bIns="64584" anchor="ctr">
            <a:spAutoFit/>
          </a:bodyPr>
          <a:lstStyle/>
          <a:p>
            <a:endParaRPr lang="en-US"/>
          </a:p>
        </p:txBody>
      </p:sp>
      <p:sp>
        <p:nvSpPr>
          <p:cNvPr id="7175" name="10 CuadroTexto"/>
          <p:cNvSpPr txBox="1">
            <a:spLocks noChangeArrowheads="1"/>
          </p:cNvSpPr>
          <p:nvPr/>
        </p:nvSpPr>
        <p:spPr bwMode="auto">
          <a:xfrm>
            <a:off x="10369300" y="4053839"/>
            <a:ext cx="260921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9167" tIns="64584" rIns="129167" bIns="64584">
            <a:spAutoFit/>
          </a:bodyPr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7176" name="11 CuadroTexto"/>
          <p:cNvSpPr txBox="1">
            <a:spLocks noChangeArrowheads="1"/>
          </p:cNvSpPr>
          <p:nvPr/>
        </p:nvSpPr>
        <p:spPr bwMode="auto">
          <a:xfrm>
            <a:off x="7982279" y="3902156"/>
            <a:ext cx="3799602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9167" tIns="64584" rIns="129167" bIns="64584">
            <a:spAutoFit/>
          </a:bodyPr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2" y="-203715"/>
            <a:ext cx="260921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9167" tIns="64584" rIns="129167" bIns="64584" anchor="ctr">
            <a:spAutoFit/>
          </a:bodyPr>
          <a:lstStyle/>
          <a:p>
            <a:endParaRPr lang="en-US"/>
          </a:p>
        </p:txBody>
      </p:sp>
      <p:sp>
        <p:nvSpPr>
          <p:cNvPr id="7180" name="13 CuadroTexto"/>
          <p:cNvSpPr txBox="1">
            <a:spLocks noChangeArrowheads="1"/>
          </p:cNvSpPr>
          <p:nvPr/>
        </p:nvSpPr>
        <p:spPr bwMode="auto">
          <a:xfrm>
            <a:off x="11022914" y="5565697"/>
            <a:ext cx="1953670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9167" tIns="64584" rIns="129167" bIns="64584">
            <a:spAutoFit/>
          </a:bodyPr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7184" name="Rectangle 1"/>
          <p:cNvSpPr>
            <a:spLocks noChangeArrowheads="1"/>
          </p:cNvSpPr>
          <p:nvPr/>
        </p:nvSpPr>
        <p:spPr bwMode="auto">
          <a:xfrm>
            <a:off x="2" y="-203715"/>
            <a:ext cx="260921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9167" tIns="64584" rIns="129167" bIns="64584" anchor="ctr">
            <a:spAutoFit/>
          </a:bodyPr>
          <a:lstStyle/>
          <a:p>
            <a:endParaRPr lang="en-US"/>
          </a:p>
        </p:txBody>
      </p:sp>
      <p:sp>
        <p:nvSpPr>
          <p:cNvPr id="19" name="18 CuadroTexto"/>
          <p:cNvSpPr txBox="1"/>
          <p:nvPr/>
        </p:nvSpPr>
        <p:spPr>
          <a:xfrm>
            <a:off x="1356728" y="648122"/>
            <a:ext cx="5321379" cy="1977099"/>
          </a:xfrm>
          <a:prstGeom prst="rect">
            <a:avLst/>
          </a:prstGeom>
          <a:noFill/>
        </p:spPr>
        <p:txBody>
          <a:bodyPr wrap="square" lIns="129177" tIns="64589" rIns="129177" bIns="64589" rtlCol="0">
            <a:spAutoFit/>
          </a:bodyPr>
          <a:lstStyle/>
          <a:p>
            <a:r>
              <a:rPr lang="es-AR" sz="2000" dirty="0" smtClean="0">
                <a:solidFill>
                  <a:schemeClr val="bg1"/>
                </a:solidFill>
                <a:latin typeface="Lucida Calligraphy" pitchFamily="66" charset="0"/>
              </a:rPr>
              <a:t>La imagen querida</a:t>
            </a:r>
          </a:p>
          <a:p>
            <a:r>
              <a:rPr lang="es-AR" sz="2000" dirty="0" smtClean="0">
                <a:solidFill>
                  <a:schemeClr val="bg1"/>
                </a:solidFill>
                <a:latin typeface="Lucida Calligraphy" pitchFamily="66" charset="0"/>
              </a:rPr>
              <a:t>de su vieja aldea</a:t>
            </a:r>
          </a:p>
          <a:p>
            <a:r>
              <a:rPr lang="es-AR" sz="2000" dirty="0" smtClean="0">
                <a:solidFill>
                  <a:schemeClr val="bg1"/>
                </a:solidFill>
                <a:latin typeface="Lucida Calligraphy" pitchFamily="66" charset="0"/>
              </a:rPr>
              <a:t>y de sus montañas</a:t>
            </a:r>
          </a:p>
          <a:p>
            <a:r>
              <a:rPr lang="es-AR" sz="2000" dirty="0" smtClean="0">
                <a:solidFill>
                  <a:schemeClr val="bg1"/>
                </a:solidFill>
                <a:latin typeface="Lucida Calligraphy" pitchFamily="66" charset="0"/>
              </a:rPr>
              <a:t>se llevó grabadas</a:t>
            </a:r>
          </a:p>
          <a:p>
            <a:r>
              <a:rPr lang="es-AR" sz="2000" dirty="0" smtClean="0">
                <a:solidFill>
                  <a:schemeClr val="bg1"/>
                </a:solidFill>
                <a:latin typeface="Lucida Calligraphy" pitchFamily="66" charset="0"/>
              </a:rPr>
              <a:t>muy dentro del alma</a:t>
            </a:r>
          </a:p>
          <a:p>
            <a:endParaRPr lang="es-AR" sz="20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1356729" y="2448322"/>
            <a:ext cx="4235383" cy="684437"/>
          </a:xfrm>
          <a:prstGeom prst="rect">
            <a:avLst/>
          </a:prstGeom>
          <a:noFill/>
        </p:spPr>
        <p:txBody>
          <a:bodyPr wrap="square" lIns="129177" tIns="64589" rIns="129177" bIns="64589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>cuando el viejo barco</a:t>
            </a:r>
          </a:p>
          <a:p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>lo alejó de España</a:t>
            </a:r>
            <a:endParaRPr lang="es-AR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med" advClick="0" advTm="1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1000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5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1000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500"/>
                            </p:stCondLst>
                            <p:childTnLst>
                              <p:par>
                                <p:cTn id="3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8195" name="4 Imagen" descr="100_6481.JPG"/>
          <p:cNvPicPr>
            <a:picLocks noChangeAspect="1"/>
          </p:cNvPicPr>
          <p:nvPr/>
        </p:nvPicPr>
        <p:blipFill>
          <a:blip r:embed="rId3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342579" y="-16667"/>
            <a:ext cx="13105456" cy="72175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100_6481.JPG"/>
          <p:cNvPicPr>
            <a:picLocks noChangeAspect="1"/>
          </p:cNvPicPr>
          <p:nvPr/>
        </p:nvPicPr>
        <p:blipFill>
          <a:blip r:embed="rId3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1926755" y="424898"/>
            <a:ext cx="10225136" cy="6425802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8197" name="Rectangle 1"/>
          <p:cNvSpPr>
            <a:spLocks noChangeArrowheads="1"/>
          </p:cNvSpPr>
          <p:nvPr/>
        </p:nvSpPr>
        <p:spPr bwMode="auto">
          <a:xfrm>
            <a:off x="2" y="-203715"/>
            <a:ext cx="260921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9167" tIns="64584" rIns="129167" bIns="64584" anchor="ctr">
            <a:spAutoFit/>
          </a:bodyPr>
          <a:lstStyle/>
          <a:p>
            <a:endParaRPr lang="en-US"/>
          </a:p>
        </p:txBody>
      </p:sp>
      <p:sp>
        <p:nvSpPr>
          <p:cNvPr id="8198" name="8 CuadroTexto"/>
          <p:cNvSpPr txBox="1">
            <a:spLocks noChangeArrowheads="1"/>
          </p:cNvSpPr>
          <p:nvPr/>
        </p:nvSpPr>
        <p:spPr bwMode="auto">
          <a:xfrm>
            <a:off x="6895309" y="1558529"/>
            <a:ext cx="5647927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9167" tIns="64584" rIns="129167" bIns="64584">
            <a:spAutoFit/>
          </a:bodyPr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8201" name="Rectangle 1"/>
          <p:cNvSpPr>
            <a:spLocks noChangeArrowheads="1"/>
          </p:cNvSpPr>
          <p:nvPr/>
        </p:nvSpPr>
        <p:spPr bwMode="auto">
          <a:xfrm>
            <a:off x="2" y="-203715"/>
            <a:ext cx="260921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9167" tIns="64584" rIns="129167" bIns="64584" anchor="ctr">
            <a:spAutoFit/>
          </a:bodyPr>
          <a:lstStyle/>
          <a:p>
            <a:endParaRPr lang="en-US"/>
          </a:p>
        </p:txBody>
      </p:sp>
      <p:sp>
        <p:nvSpPr>
          <p:cNvPr id="8202" name="10 CuadroTexto"/>
          <p:cNvSpPr txBox="1">
            <a:spLocks noChangeArrowheads="1"/>
          </p:cNvSpPr>
          <p:nvPr/>
        </p:nvSpPr>
        <p:spPr bwMode="auto">
          <a:xfrm>
            <a:off x="7656667" y="3525441"/>
            <a:ext cx="4994309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9167" tIns="64584" rIns="129167" bIns="64584">
            <a:spAutoFit/>
          </a:bodyPr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8205" name="Rectangle 2"/>
          <p:cNvSpPr>
            <a:spLocks noChangeArrowheads="1"/>
          </p:cNvSpPr>
          <p:nvPr/>
        </p:nvSpPr>
        <p:spPr bwMode="auto">
          <a:xfrm>
            <a:off x="2" y="-203715"/>
            <a:ext cx="260921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9167" tIns="64584" rIns="129167" bIns="64584" anchor="ctr">
            <a:spAutoFit/>
          </a:bodyPr>
          <a:lstStyle/>
          <a:p>
            <a:endParaRPr lang="en-US"/>
          </a:p>
        </p:txBody>
      </p:sp>
      <p:sp>
        <p:nvSpPr>
          <p:cNvPr id="13" name="12 CuadroTexto"/>
          <p:cNvSpPr txBox="1"/>
          <p:nvPr/>
        </p:nvSpPr>
        <p:spPr>
          <a:xfrm>
            <a:off x="8524300" y="1422928"/>
            <a:ext cx="4018184" cy="1053769"/>
          </a:xfrm>
          <a:prstGeom prst="rect">
            <a:avLst/>
          </a:prstGeom>
          <a:noFill/>
        </p:spPr>
        <p:txBody>
          <a:bodyPr wrap="square" lIns="129177" tIns="64589" rIns="129177" bIns="64589" rtlCol="0">
            <a:spAutoFit/>
          </a:bodyPr>
          <a:lstStyle/>
          <a:p>
            <a:pPr algn="ctr"/>
            <a:r>
              <a:rPr lang="es-AR" sz="2000" dirty="0" smtClean="0">
                <a:solidFill>
                  <a:schemeClr val="bg1"/>
                </a:solidFill>
                <a:latin typeface="Lucida Calligraphy" pitchFamily="66" charset="0"/>
              </a:rPr>
              <a:t>Y el abuelo un día</a:t>
            </a:r>
          </a:p>
          <a:p>
            <a:pPr algn="ctr"/>
            <a:r>
              <a:rPr lang="es-AR" sz="2000" dirty="0" smtClean="0">
                <a:solidFill>
                  <a:schemeClr val="bg1"/>
                </a:solidFill>
                <a:latin typeface="Lucida Calligraphy" pitchFamily="66" charset="0"/>
              </a:rPr>
              <a:t>subió la carreta</a:t>
            </a:r>
          </a:p>
          <a:p>
            <a:pPr algn="ctr"/>
            <a:r>
              <a:rPr lang="es-AR" sz="2000" dirty="0" smtClean="0">
                <a:solidFill>
                  <a:schemeClr val="bg1"/>
                </a:solidFill>
                <a:latin typeface="Lucida Calligraphy" pitchFamily="66" charset="0"/>
              </a:rPr>
              <a:t>de subir la vida</a:t>
            </a:r>
            <a:endParaRPr lang="es-AR" sz="20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9067298" y="2693149"/>
            <a:ext cx="3366587" cy="1053769"/>
          </a:xfrm>
          <a:prstGeom prst="rect">
            <a:avLst/>
          </a:prstGeom>
          <a:noFill/>
        </p:spPr>
        <p:txBody>
          <a:bodyPr wrap="square" lIns="129177" tIns="64589" rIns="129177" bIns="64589" rtlCol="0">
            <a:spAutoFit/>
          </a:bodyPr>
          <a:lstStyle/>
          <a:p>
            <a:r>
              <a:rPr lang="es-AR" sz="2000" dirty="0" smtClean="0">
                <a:solidFill>
                  <a:schemeClr val="bg1"/>
                </a:solidFill>
                <a:latin typeface="Lucida Calligraphy" pitchFamily="66" charset="0"/>
              </a:rPr>
              <a:t>Empuñó el arado,</a:t>
            </a:r>
          </a:p>
          <a:p>
            <a:r>
              <a:rPr lang="es-AR" sz="2000" dirty="0" smtClean="0">
                <a:solidFill>
                  <a:schemeClr val="bg1"/>
                </a:solidFill>
                <a:latin typeface="Lucida Calligraphy" pitchFamily="66" charset="0"/>
              </a:rPr>
              <a:t>abonó la tierra,</a:t>
            </a:r>
          </a:p>
          <a:p>
            <a:r>
              <a:rPr lang="es-AR" sz="2000" dirty="0" smtClean="0">
                <a:solidFill>
                  <a:schemeClr val="bg1"/>
                </a:solidFill>
                <a:latin typeface="Lucida Calligraphy" pitchFamily="66" charset="0"/>
              </a:rPr>
              <a:t>y el tiempo corría</a:t>
            </a:r>
            <a:endParaRPr lang="es-AR" sz="20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9219" name="5 Marcador de contenido" descr="viewer (20)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-59856" y="-406718"/>
            <a:ext cx="13850469" cy="7607618"/>
          </a:xfrm>
        </p:spPr>
      </p:pic>
      <p:sp>
        <p:nvSpPr>
          <p:cNvPr id="9220" name="6 CuadroTexto"/>
          <p:cNvSpPr txBox="1">
            <a:spLocks noChangeArrowheads="1"/>
          </p:cNvSpPr>
          <p:nvPr/>
        </p:nvSpPr>
        <p:spPr bwMode="auto">
          <a:xfrm>
            <a:off x="2985576" y="3675460"/>
            <a:ext cx="8145081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9167" tIns="64584" rIns="129167" bIns="64584">
            <a:spAutoFit/>
          </a:bodyPr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9221" name="Rectangle 1"/>
          <p:cNvSpPr>
            <a:spLocks noChangeArrowheads="1"/>
          </p:cNvSpPr>
          <p:nvPr/>
        </p:nvSpPr>
        <p:spPr bwMode="auto">
          <a:xfrm>
            <a:off x="2" y="-203715"/>
            <a:ext cx="260921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9167" tIns="64584" rIns="129167" bIns="64584" anchor="ctr">
            <a:spAutoFit/>
          </a:bodyPr>
          <a:lstStyle/>
          <a:p>
            <a:endParaRPr lang="en-US"/>
          </a:p>
        </p:txBody>
      </p:sp>
      <p:graphicFrame>
        <p:nvGraphicFramePr>
          <p:cNvPr id="10" name="9 Tabla"/>
          <p:cNvGraphicFramePr>
            <a:graphicFrameLocks noGrp="1"/>
          </p:cNvGraphicFramePr>
          <p:nvPr/>
        </p:nvGraphicFramePr>
        <p:xfrm>
          <a:off x="2334349" y="3070384"/>
          <a:ext cx="9193742" cy="1176548"/>
        </p:xfrm>
        <a:graphic>
          <a:graphicData uri="http://schemas.openxmlformats.org/drawingml/2006/table">
            <a:tbl>
              <a:tblPr/>
              <a:tblGrid>
                <a:gridCol w="9193742"/>
              </a:tblGrid>
              <a:tr h="1176548">
                <a:tc>
                  <a:txBody>
                    <a:bodyPr/>
                    <a:lstStyle/>
                    <a:p>
                      <a:pPr algn="ctr"/>
                      <a:r>
                        <a:rPr lang="es-ES" sz="2000" b="1" i="1" dirty="0" smtClean="0">
                          <a:solidFill>
                            <a:schemeClr val="bg1"/>
                          </a:solidFill>
                          <a:latin typeface="Lucida Calligraphy" pitchFamily="66" charset="0"/>
                        </a:rPr>
                        <a:t>Y luchó sereno</a:t>
                      </a:r>
                    </a:p>
                    <a:p>
                      <a:pPr algn="ctr"/>
                      <a:r>
                        <a:rPr lang="es-ES" sz="2000" b="1" i="1" dirty="0" smtClean="0">
                          <a:solidFill>
                            <a:schemeClr val="bg1"/>
                          </a:solidFill>
                          <a:latin typeface="Lucida Calligraphy" pitchFamily="66" charset="0"/>
                        </a:rPr>
                        <a:t>por plantar el árbol</a:t>
                      </a:r>
                    </a:p>
                    <a:p>
                      <a:pPr algn="ctr"/>
                      <a:r>
                        <a:rPr lang="es-ES" sz="2000" b="1" i="1" dirty="0" smtClean="0">
                          <a:solidFill>
                            <a:schemeClr val="bg1"/>
                          </a:solidFill>
                          <a:latin typeface="Lucida Calligraphy" pitchFamily="66" charset="0"/>
                        </a:rPr>
                        <a:t>que</a:t>
                      </a:r>
                      <a:r>
                        <a:rPr lang="es-ES" sz="2000" b="1" i="1" baseline="0" dirty="0" smtClean="0">
                          <a:solidFill>
                            <a:schemeClr val="bg1"/>
                          </a:solidFill>
                          <a:latin typeface="Lucida Calligraphy" pitchFamily="66" charset="0"/>
                        </a:rPr>
                        <a:t> tanto quería</a:t>
                      </a:r>
                      <a:endParaRPr lang="es-ES" sz="2000" b="1" i="1" dirty="0">
                        <a:solidFill>
                          <a:schemeClr val="bg1"/>
                        </a:solidFill>
                        <a:latin typeface="Lucida Calligraphy" pitchFamily="66" charset="0"/>
                      </a:endParaRPr>
                    </a:p>
                  </a:txBody>
                  <a:tcPr marL="71826" marR="71826" marT="50007" marB="5000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9224" name="Rectangle 1"/>
          <p:cNvSpPr>
            <a:spLocks noChangeArrowheads="1"/>
          </p:cNvSpPr>
          <p:nvPr/>
        </p:nvSpPr>
        <p:spPr bwMode="auto">
          <a:xfrm>
            <a:off x="2" y="-203715"/>
            <a:ext cx="260921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9167" tIns="64584" rIns="129167" bIns="64584" anchor="ctr">
            <a:spAutoFit/>
          </a:bodyPr>
          <a:lstStyle/>
          <a:p>
            <a:endParaRPr lang="en-US"/>
          </a:p>
        </p:txBody>
      </p:sp>
      <p:sp>
        <p:nvSpPr>
          <p:cNvPr id="9225" name="10 CuadroTexto"/>
          <p:cNvSpPr txBox="1">
            <a:spLocks noChangeArrowheads="1"/>
          </p:cNvSpPr>
          <p:nvPr/>
        </p:nvSpPr>
        <p:spPr bwMode="auto">
          <a:xfrm>
            <a:off x="3421322" y="5339002"/>
            <a:ext cx="6840239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9167" tIns="64584" rIns="129167" bIns="64584">
            <a:spAutoFit/>
          </a:bodyPr>
          <a:lstStyle/>
          <a:p>
            <a:endParaRPr lang="en-US">
              <a:latin typeface="Calibri" pitchFamily="34" charset="0"/>
            </a:endParaRPr>
          </a:p>
        </p:txBody>
      </p:sp>
      <p:graphicFrame>
        <p:nvGraphicFramePr>
          <p:cNvPr id="12" name="11 Tabla"/>
          <p:cNvGraphicFramePr>
            <a:graphicFrameLocks noGrp="1"/>
          </p:cNvGraphicFramePr>
          <p:nvPr/>
        </p:nvGraphicFramePr>
        <p:xfrm>
          <a:off x="2298436" y="4602243"/>
          <a:ext cx="9193742" cy="1097461"/>
        </p:xfrm>
        <a:graphic>
          <a:graphicData uri="http://schemas.openxmlformats.org/drawingml/2006/table">
            <a:tbl>
              <a:tblPr/>
              <a:tblGrid>
                <a:gridCol w="9193742"/>
              </a:tblGrid>
              <a:tr h="1097461">
                <a:tc>
                  <a:txBody>
                    <a:bodyPr/>
                    <a:lstStyle/>
                    <a:p>
                      <a:pPr algn="ctr"/>
                      <a:r>
                        <a:rPr lang="es-ES" sz="2000" b="1" i="1" dirty="0" smtClean="0">
                          <a:solidFill>
                            <a:schemeClr val="bg1"/>
                          </a:solidFill>
                          <a:latin typeface="Lucida Calligraphy" pitchFamily="66" charset="0"/>
                        </a:rPr>
                        <a:t>Y</a:t>
                      </a:r>
                      <a:r>
                        <a:rPr lang="es-ES" sz="2000" b="1" i="1" baseline="0" dirty="0" smtClean="0">
                          <a:solidFill>
                            <a:schemeClr val="bg1"/>
                          </a:solidFill>
                          <a:latin typeface="Lucida Calligraphy" pitchFamily="66" charset="0"/>
                        </a:rPr>
                        <a:t> el abuelo un día</a:t>
                      </a:r>
                    </a:p>
                    <a:p>
                      <a:pPr algn="ctr"/>
                      <a:r>
                        <a:rPr lang="es-ES" sz="2000" b="1" i="1" baseline="0" dirty="0" smtClean="0">
                          <a:solidFill>
                            <a:schemeClr val="bg1"/>
                          </a:solidFill>
                          <a:latin typeface="Lucida Calligraphy" pitchFamily="66" charset="0"/>
                        </a:rPr>
                        <a:t>lloró bajo el árbol</a:t>
                      </a:r>
                    </a:p>
                    <a:p>
                      <a:pPr algn="ctr"/>
                      <a:r>
                        <a:rPr lang="es-ES" sz="2000" b="1" i="1" baseline="0" dirty="0" smtClean="0">
                          <a:solidFill>
                            <a:schemeClr val="bg1"/>
                          </a:solidFill>
                          <a:latin typeface="Lucida Calligraphy" pitchFamily="66" charset="0"/>
                        </a:rPr>
                        <a:t>que al fin florecía</a:t>
                      </a:r>
                      <a:endParaRPr lang="es-ES" sz="2000" b="1" i="1" dirty="0">
                        <a:solidFill>
                          <a:schemeClr val="bg1"/>
                        </a:solidFill>
                        <a:latin typeface="Lucida Calligraphy" pitchFamily="66" charset="0"/>
                      </a:endParaRPr>
                    </a:p>
                  </a:txBody>
                  <a:tcPr marL="71826" marR="71826" marT="50007" marB="5000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9228" name="Rectangle 2"/>
          <p:cNvSpPr>
            <a:spLocks noChangeArrowheads="1"/>
          </p:cNvSpPr>
          <p:nvPr/>
        </p:nvSpPr>
        <p:spPr bwMode="auto">
          <a:xfrm>
            <a:off x="2" y="-203715"/>
            <a:ext cx="260921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9167" tIns="64584" rIns="129167" bIns="64584"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ransition spd="slow" advClick="0" advTm="15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abuelos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bright="-20000" contrast="10000"/>
          </a:blip>
          <a:stretch>
            <a:fillRect/>
          </a:stretch>
        </p:blipFill>
        <p:spPr>
          <a:xfrm>
            <a:off x="4940518" y="289586"/>
            <a:ext cx="7649406" cy="6376948"/>
          </a:xfr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10243" name="4 CuadroTexto"/>
          <p:cNvSpPr txBox="1">
            <a:spLocks noChangeArrowheads="1"/>
          </p:cNvSpPr>
          <p:nvPr/>
        </p:nvSpPr>
        <p:spPr bwMode="auto">
          <a:xfrm>
            <a:off x="596161" y="2163604"/>
            <a:ext cx="3909734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9167" tIns="64584" rIns="129167" bIns="64584">
            <a:spAutoFit/>
          </a:bodyPr>
          <a:lstStyle/>
          <a:p>
            <a:endParaRPr lang="en-US">
              <a:latin typeface="Calibri" pitchFamily="34" charset="0"/>
            </a:endParaRPr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378284" y="1936910"/>
          <a:ext cx="4995580" cy="3099944"/>
        </p:xfrm>
        <a:graphic>
          <a:graphicData uri="http://schemas.openxmlformats.org/drawingml/2006/table">
            <a:tbl>
              <a:tblPr/>
              <a:tblGrid>
                <a:gridCol w="4995580"/>
              </a:tblGrid>
              <a:tr h="3099944">
                <a:tc>
                  <a:txBody>
                    <a:bodyPr/>
                    <a:lstStyle/>
                    <a:p>
                      <a:pPr algn="ctr"/>
                      <a:r>
                        <a:rPr lang="es-ES" sz="2300" b="1" i="1" dirty="0">
                          <a:latin typeface="Lucida Calligraphy" pitchFamily="66" charset="0"/>
                        </a:rPr>
                        <a:t>Lloró de alegría </a:t>
                      </a:r>
                      <a:br>
                        <a:rPr lang="es-ES" sz="2300" b="1" i="1" dirty="0">
                          <a:latin typeface="Lucida Calligraphy" pitchFamily="66" charset="0"/>
                        </a:rPr>
                      </a:br>
                      <a:r>
                        <a:rPr lang="es-ES" sz="2300" b="1" i="1" dirty="0">
                          <a:latin typeface="Lucida Calligraphy" pitchFamily="66" charset="0"/>
                        </a:rPr>
                        <a:t>cuando vio sus manos </a:t>
                      </a:r>
                      <a:br>
                        <a:rPr lang="es-ES" sz="2300" b="1" i="1" dirty="0">
                          <a:latin typeface="Lucida Calligraphy" pitchFamily="66" charset="0"/>
                        </a:rPr>
                      </a:br>
                      <a:r>
                        <a:rPr lang="es-ES" sz="2300" b="1" i="1" dirty="0">
                          <a:latin typeface="Lucida Calligraphy" pitchFamily="66" charset="0"/>
                        </a:rPr>
                        <a:t>que un poco más viejas </a:t>
                      </a:r>
                      <a:br>
                        <a:rPr lang="es-ES" sz="2300" b="1" i="1" dirty="0">
                          <a:latin typeface="Lucida Calligraphy" pitchFamily="66" charset="0"/>
                        </a:rPr>
                      </a:br>
                      <a:r>
                        <a:rPr lang="es-ES" sz="2300" b="1" i="1" dirty="0">
                          <a:latin typeface="Lucida Calligraphy" pitchFamily="66" charset="0"/>
                        </a:rPr>
                        <a:t>no estaban </a:t>
                      </a:r>
                      <a:endParaRPr lang="es-ES" sz="2300" b="1" i="1" dirty="0" smtClean="0">
                        <a:latin typeface="Lucida Calligraphy" pitchFamily="66" charset="0"/>
                      </a:endParaRPr>
                    </a:p>
                    <a:p>
                      <a:pPr algn="ctr"/>
                      <a:r>
                        <a:rPr lang="es-ES" sz="2300" b="1" i="1" dirty="0" smtClean="0">
                          <a:latin typeface="Lucida Calligraphy" pitchFamily="66" charset="0"/>
                        </a:rPr>
                        <a:t>vacías</a:t>
                      </a:r>
                      <a:endParaRPr lang="es-ES" sz="2300" b="1" i="1" dirty="0">
                        <a:latin typeface="Lucida Calligraphy" pitchFamily="66" charset="0"/>
                      </a:endParaRPr>
                    </a:p>
                  </a:txBody>
                  <a:tcPr marL="71826" marR="71826" marT="50007" marB="5000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0246" name="Rectangle 1"/>
          <p:cNvSpPr>
            <a:spLocks noChangeArrowheads="1"/>
          </p:cNvSpPr>
          <p:nvPr/>
        </p:nvSpPr>
        <p:spPr bwMode="auto">
          <a:xfrm>
            <a:off x="2" y="-203715"/>
            <a:ext cx="260921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9167" tIns="64584" rIns="129167" bIns="64584"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ransition spd="slow" advClick="0" advTm="8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4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75713" y="-78261"/>
            <a:ext cx="14066326" cy="7357421"/>
          </a:xfrm>
          <a:prstGeom prst="rect">
            <a:avLst/>
          </a:prstGeom>
        </p:spPr>
      </p:pic>
      <p:pic>
        <p:nvPicPr>
          <p:cNvPr id="11267" name="3 Marcador de contenido" descr="abuelos-canguro.jpg"/>
          <p:cNvPicPr>
            <a:picLocks noGrp="1" noChangeAspect="1"/>
          </p:cNvPicPr>
          <p:nvPr>
            <p:ph idx="1"/>
          </p:nvPr>
        </p:nvPicPr>
        <p:blipFill>
          <a:blip r:embed="rId4" cstate="print">
            <a:lum contrast="10000"/>
          </a:blip>
          <a:srcRect/>
          <a:stretch>
            <a:fillRect/>
          </a:stretch>
        </p:blipFill>
        <p:spPr>
          <a:xfrm>
            <a:off x="-193931" y="3"/>
            <a:ext cx="13984544" cy="7277576"/>
          </a:xfrm>
        </p:spPr>
      </p:pic>
      <p:sp>
        <p:nvSpPr>
          <p:cNvPr id="11268" name="4 CuadroTexto"/>
          <p:cNvSpPr txBox="1">
            <a:spLocks noChangeArrowheads="1"/>
          </p:cNvSpPr>
          <p:nvPr/>
        </p:nvSpPr>
        <p:spPr bwMode="auto">
          <a:xfrm>
            <a:off x="706293" y="3147060"/>
            <a:ext cx="4235345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9167" tIns="64584" rIns="129167" bIns="64584">
            <a:spAutoFit/>
          </a:bodyPr>
          <a:lstStyle/>
          <a:p>
            <a:endParaRPr lang="en-US">
              <a:latin typeface="Calibri" pitchFamily="34" charset="0"/>
            </a:endParaRPr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0" y="2693670"/>
          <a:ext cx="6352309" cy="1097461"/>
        </p:xfrm>
        <a:graphic>
          <a:graphicData uri="http://schemas.openxmlformats.org/drawingml/2006/table">
            <a:tbl>
              <a:tblPr/>
              <a:tblGrid>
                <a:gridCol w="6352309"/>
              </a:tblGrid>
              <a:tr h="1097461">
                <a:tc>
                  <a:txBody>
                    <a:bodyPr/>
                    <a:lstStyle/>
                    <a:p>
                      <a:pPr algn="ctr"/>
                      <a:r>
                        <a:rPr lang="es-ES" sz="2100" b="1" i="1" dirty="0">
                          <a:solidFill>
                            <a:schemeClr val="bg1"/>
                          </a:solidFill>
                          <a:latin typeface="Lucida Calligraphy" pitchFamily="66" charset="0"/>
                        </a:rPr>
                        <a:t>Y el abuelo, entonces, </a:t>
                      </a:r>
                      <a:br>
                        <a:rPr lang="es-ES" sz="2100" b="1" i="1" dirty="0">
                          <a:solidFill>
                            <a:schemeClr val="bg1"/>
                          </a:solidFill>
                          <a:latin typeface="Lucida Calligraphy" pitchFamily="66" charset="0"/>
                        </a:rPr>
                      </a:br>
                      <a:r>
                        <a:rPr lang="es-ES" sz="2100" b="1" i="1" dirty="0">
                          <a:solidFill>
                            <a:schemeClr val="bg1"/>
                          </a:solidFill>
                          <a:latin typeface="Lucida Calligraphy" pitchFamily="66" charset="0"/>
                        </a:rPr>
                        <a:t>cuando yo era </a:t>
                      </a:r>
                      <a:r>
                        <a:rPr lang="es-ES" sz="2100" b="1" i="1" dirty="0" smtClean="0">
                          <a:solidFill>
                            <a:schemeClr val="bg1"/>
                          </a:solidFill>
                          <a:latin typeface="Lucida Calligraphy" pitchFamily="66" charset="0"/>
                        </a:rPr>
                        <a:t>un niño,</a:t>
                      </a:r>
                      <a:r>
                        <a:rPr lang="es-ES" sz="2100" b="1" i="1" dirty="0">
                          <a:solidFill>
                            <a:schemeClr val="bg1"/>
                          </a:solidFill>
                          <a:latin typeface="Lucida Calligraphy" pitchFamily="66" charset="0"/>
                        </a:rPr>
                        <a:t/>
                      </a:r>
                      <a:br>
                        <a:rPr lang="es-ES" sz="2100" b="1" i="1" dirty="0">
                          <a:solidFill>
                            <a:schemeClr val="bg1"/>
                          </a:solidFill>
                          <a:latin typeface="Lucida Calligraphy" pitchFamily="66" charset="0"/>
                        </a:rPr>
                      </a:br>
                      <a:r>
                        <a:rPr lang="es-ES" sz="2100" b="1" i="1" dirty="0">
                          <a:solidFill>
                            <a:schemeClr val="bg1"/>
                          </a:solidFill>
                          <a:latin typeface="Lucida Calligraphy" pitchFamily="66" charset="0"/>
                        </a:rPr>
                        <a:t>me hablaba de España, </a:t>
                      </a:r>
                    </a:p>
                  </a:txBody>
                  <a:tcPr marL="71826" marR="71826" marT="50007" marB="5000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1271" name="Rectangle 1"/>
          <p:cNvSpPr>
            <a:spLocks noChangeArrowheads="1"/>
          </p:cNvSpPr>
          <p:nvPr/>
        </p:nvSpPr>
        <p:spPr bwMode="auto">
          <a:xfrm>
            <a:off x="2" y="-203715"/>
            <a:ext cx="260921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9167" tIns="64584" rIns="129167" bIns="64584" anchor="ctr">
            <a:spAutoFit/>
          </a:bodyPr>
          <a:lstStyle/>
          <a:p>
            <a:endParaRPr lang="en-US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706291" y="4658918"/>
          <a:ext cx="5104180" cy="1512168"/>
        </p:xfrm>
        <a:graphic>
          <a:graphicData uri="http://schemas.openxmlformats.org/drawingml/2006/table">
            <a:tbl>
              <a:tblPr/>
              <a:tblGrid>
                <a:gridCol w="5104180"/>
              </a:tblGrid>
              <a:tr h="1512168">
                <a:tc>
                  <a:txBody>
                    <a:bodyPr/>
                    <a:lstStyle/>
                    <a:p>
                      <a:pPr algn="ctr"/>
                      <a:r>
                        <a:rPr lang="es-ES" sz="2100" b="1" i="1" dirty="0">
                          <a:solidFill>
                            <a:schemeClr val="bg1"/>
                          </a:solidFill>
                          <a:latin typeface="Lucida Calligraphy" pitchFamily="66" charset="0"/>
                        </a:rPr>
                        <a:t>del viento del Norte,</a:t>
                      </a:r>
                      <a:br>
                        <a:rPr lang="es-ES" sz="2100" b="1" i="1" dirty="0">
                          <a:solidFill>
                            <a:schemeClr val="bg1"/>
                          </a:solidFill>
                          <a:latin typeface="Lucida Calligraphy" pitchFamily="66" charset="0"/>
                        </a:rPr>
                      </a:br>
                      <a:r>
                        <a:rPr lang="es-ES" sz="2100" b="1" i="1" dirty="0">
                          <a:solidFill>
                            <a:schemeClr val="bg1"/>
                          </a:solidFill>
                          <a:latin typeface="Lucida Calligraphy" pitchFamily="66" charset="0"/>
                        </a:rPr>
                        <a:t>de </a:t>
                      </a:r>
                      <a:r>
                        <a:rPr lang="es-ES" sz="2100" b="1" i="1" dirty="0" smtClean="0">
                          <a:solidFill>
                            <a:schemeClr val="bg1"/>
                          </a:solidFill>
                          <a:latin typeface="Lucida Calligraphy" pitchFamily="66" charset="0"/>
                        </a:rPr>
                        <a:t>su </a:t>
                      </a:r>
                      <a:r>
                        <a:rPr lang="es-ES" sz="2100" b="1" i="1" dirty="0">
                          <a:solidFill>
                            <a:schemeClr val="bg1"/>
                          </a:solidFill>
                          <a:latin typeface="Lucida Calligraphy" pitchFamily="66" charset="0"/>
                        </a:rPr>
                        <a:t>vieja aldea </a:t>
                      </a:r>
                      <a:br>
                        <a:rPr lang="es-ES" sz="2100" b="1" i="1" dirty="0">
                          <a:solidFill>
                            <a:schemeClr val="bg1"/>
                          </a:solidFill>
                          <a:latin typeface="Lucida Calligraphy" pitchFamily="66" charset="0"/>
                        </a:rPr>
                      </a:br>
                      <a:r>
                        <a:rPr lang="es-ES" sz="2100" b="1" i="1" dirty="0">
                          <a:solidFill>
                            <a:schemeClr val="bg1"/>
                          </a:solidFill>
                          <a:latin typeface="Lucida Calligraphy" pitchFamily="66" charset="0"/>
                        </a:rPr>
                        <a:t>y de sus montañas. </a:t>
                      </a:r>
                    </a:p>
                  </a:txBody>
                  <a:tcPr marL="71826" marR="71826" marT="50007" marB="5000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1274" name="Rectangle 1"/>
          <p:cNvSpPr>
            <a:spLocks noChangeArrowheads="1"/>
          </p:cNvSpPr>
          <p:nvPr/>
        </p:nvSpPr>
        <p:spPr bwMode="auto">
          <a:xfrm>
            <a:off x="2" y="-203715"/>
            <a:ext cx="260921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9167" tIns="64584" rIns="129167" bIns="64584"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ransition spd="slow" advClick="0" advTm="10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100_0290_op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80189"/>
            <a:ext cx="14062878" cy="7281089"/>
          </a:xfrm>
          <a:prstGeom prst="rect">
            <a:avLst/>
          </a:prstGeom>
        </p:spPr>
      </p:pic>
      <p:pic>
        <p:nvPicPr>
          <p:cNvPr id="12" name="11 Imagen" descr="LOS ABUELOS.gif"/>
          <p:cNvPicPr>
            <a:picLocks noChangeAspect="1"/>
          </p:cNvPicPr>
          <p:nvPr/>
        </p:nvPicPr>
        <p:blipFill>
          <a:blip r:embed="rId4" cstate="print"/>
          <a:srcRect l="27163" t="4851" r="22438" b="29243"/>
          <a:stretch>
            <a:fillRect/>
          </a:stretch>
        </p:blipFill>
        <p:spPr>
          <a:xfrm>
            <a:off x="5527154" y="-73199"/>
            <a:ext cx="7416824" cy="727409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2292" name="Rectangle 1"/>
          <p:cNvSpPr>
            <a:spLocks noChangeArrowheads="1"/>
          </p:cNvSpPr>
          <p:nvPr/>
        </p:nvSpPr>
        <p:spPr bwMode="auto">
          <a:xfrm>
            <a:off x="2" y="-203715"/>
            <a:ext cx="260921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9167" tIns="64584" rIns="129167" bIns="64584" anchor="ctr">
            <a:spAutoFit/>
          </a:bodyPr>
          <a:lstStyle/>
          <a:p>
            <a:endParaRPr lang="en-US"/>
          </a:p>
        </p:txBody>
      </p:sp>
      <p:sp>
        <p:nvSpPr>
          <p:cNvPr id="12293" name="7 CuadroTexto"/>
          <p:cNvSpPr txBox="1">
            <a:spLocks noChangeArrowheads="1"/>
          </p:cNvSpPr>
          <p:nvPr/>
        </p:nvSpPr>
        <p:spPr bwMode="auto">
          <a:xfrm>
            <a:off x="5592862" y="4432221"/>
            <a:ext cx="4450825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9167" tIns="64584" rIns="129167" bIns="64584">
            <a:spAutoFit/>
          </a:bodyPr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2296" name="Rectangle 2"/>
          <p:cNvSpPr>
            <a:spLocks noChangeArrowheads="1"/>
          </p:cNvSpPr>
          <p:nvPr/>
        </p:nvSpPr>
        <p:spPr bwMode="auto">
          <a:xfrm>
            <a:off x="2" y="-203715"/>
            <a:ext cx="260921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9167" tIns="64584" rIns="129167" bIns="64584" anchor="ctr">
            <a:spAutoFit/>
          </a:bodyPr>
          <a:lstStyle/>
          <a:p>
            <a:endParaRPr lang="en-US"/>
          </a:p>
        </p:txBody>
      </p:sp>
      <p:sp>
        <p:nvSpPr>
          <p:cNvPr id="10" name="9 CuadroTexto"/>
          <p:cNvSpPr txBox="1"/>
          <p:nvPr/>
        </p:nvSpPr>
        <p:spPr>
          <a:xfrm>
            <a:off x="1062658" y="4870671"/>
            <a:ext cx="9416434" cy="1053769"/>
          </a:xfrm>
          <a:prstGeom prst="rect">
            <a:avLst/>
          </a:prstGeom>
          <a:noFill/>
        </p:spPr>
        <p:txBody>
          <a:bodyPr wrap="square" lIns="129177" tIns="64589" rIns="129177" bIns="64589" rtlCol="0">
            <a:spAutoFit/>
          </a:bodyPr>
          <a:lstStyle/>
          <a:p>
            <a:r>
              <a:rPr lang="es-AR" sz="2000" dirty="0" smtClean="0">
                <a:solidFill>
                  <a:schemeClr val="bg1"/>
                </a:solidFill>
                <a:latin typeface="Lucida Calligraphy" pitchFamily="66" charset="0"/>
              </a:rPr>
              <a:t>Que a veces callado,</a:t>
            </a:r>
          </a:p>
          <a:p>
            <a:r>
              <a:rPr lang="es-AR" sz="2000" dirty="0" smtClean="0">
                <a:solidFill>
                  <a:schemeClr val="bg1"/>
                </a:solidFill>
                <a:latin typeface="Lucida Calligraphy" pitchFamily="66" charset="0"/>
              </a:rPr>
              <a:t> sin decir palabra,</a:t>
            </a:r>
          </a:p>
          <a:p>
            <a:r>
              <a:rPr lang="es-AR" sz="2000" dirty="0" smtClean="0">
                <a:solidFill>
                  <a:schemeClr val="bg1"/>
                </a:solidFill>
                <a:latin typeface="Lucida Calligraphy" pitchFamily="66" charset="0"/>
              </a:rPr>
              <a:t>me hablaba de España</a:t>
            </a:r>
            <a:endParaRPr lang="es-AR" sz="20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990651" y="3691181"/>
            <a:ext cx="8076648" cy="1361546"/>
          </a:xfrm>
          <a:prstGeom prst="rect">
            <a:avLst/>
          </a:prstGeom>
          <a:noFill/>
        </p:spPr>
        <p:txBody>
          <a:bodyPr wrap="square" lIns="129177" tIns="64589" rIns="129177" bIns="64589" rtlCol="0">
            <a:spAutoFit/>
          </a:bodyPr>
          <a:lstStyle/>
          <a:p>
            <a:r>
              <a:rPr lang="es-AR" sz="2000" dirty="0" smtClean="0">
                <a:solidFill>
                  <a:schemeClr val="bg1"/>
                </a:solidFill>
                <a:latin typeface="Lucida Calligraphy" pitchFamily="66" charset="0"/>
              </a:rPr>
              <a:t>Le gustaba tanto</a:t>
            </a:r>
          </a:p>
          <a:p>
            <a:r>
              <a:rPr lang="es-AR" sz="2000" dirty="0" smtClean="0">
                <a:solidFill>
                  <a:schemeClr val="bg1"/>
                </a:solidFill>
                <a:latin typeface="Lucida Calligraphy" pitchFamily="66" charset="0"/>
              </a:rPr>
              <a:t>recordar las cosas</a:t>
            </a:r>
          </a:p>
          <a:p>
            <a:r>
              <a:rPr lang="es-AR" sz="2000" dirty="0" smtClean="0">
                <a:solidFill>
                  <a:schemeClr val="bg1"/>
                </a:solidFill>
                <a:latin typeface="Lucida Calligraphy" pitchFamily="66" charset="0"/>
              </a:rPr>
              <a:t>que llevó gravadas</a:t>
            </a:r>
          </a:p>
          <a:p>
            <a:r>
              <a:rPr lang="es-AR" sz="2000" dirty="0" smtClean="0">
                <a:solidFill>
                  <a:schemeClr val="bg1"/>
                </a:solidFill>
                <a:latin typeface="Lucida Calligraphy" pitchFamily="66" charset="0"/>
              </a:rPr>
              <a:t>muy dentro del alma</a:t>
            </a:r>
            <a:endParaRPr lang="es-AR" sz="20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5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5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5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3315" name="3 Marcador de contenido" descr="nino-y-abuelo.jpe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contrast="20000"/>
          </a:blip>
          <a:srcRect b="4662"/>
          <a:stretch>
            <a:fillRect/>
          </a:stretch>
        </p:blipFill>
        <p:spPr>
          <a:xfrm>
            <a:off x="0" y="-291702"/>
            <a:ext cx="13790613" cy="9619537"/>
          </a:xfrm>
        </p:spPr>
      </p:pic>
      <p:sp>
        <p:nvSpPr>
          <p:cNvPr id="13316" name="4 CuadroTexto"/>
          <p:cNvSpPr txBox="1">
            <a:spLocks noChangeArrowheads="1"/>
          </p:cNvSpPr>
          <p:nvPr/>
        </p:nvSpPr>
        <p:spPr bwMode="auto">
          <a:xfrm>
            <a:off x="2659964" y="2240280"/>
            <a:ext cx="4235345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9167" tIns="64584" rIns="129167" bIns="64584">
            <a:spAutoFit/>
          </a:bodyPr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3317" name="Rectangle 1"/>
          <p:cNvSpPr>
            <a:spLocks noChangeArrowheads="1"/>
          </p:cNvSpPr>
          <p:nvPr/>
        </p:nvSpPr>
        <p:spPr bwMode="auto">
          <a:xfrm>
            <a:off x="2" y="-203715"/>
            <a:ext cx="260921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9167" tIns="64584" rIns="129167" bIns="64584" anchor="ctr">
            <a:spAutoFit/>
          </a:bodyPr>
          <a:lstStyle/>
          <a:p>
            <a:endParaRPr lang="en-US"/>
          </a:p>
        </p:txBody>
      </p:sp>
      <p:sp>
        <p:nvSpPr>
          <p:cNvPr id="13318" name="7 CuadroTexto"/>
          <p:cNvSpPr txBox="1">
            <a:spLocks noChangeArrowheads="1"/>
          </p:cNvSpPr>
          <p:nvPr/>
        </p:nvSpPr>
        <p:spPr bwMode="auto">
          <a:xfrm>
            <a:off x="1139643" y="4053839"/>
            <a:ext cx="6950374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9167" tIns="64584" rIns="129167" bIns="64584">
            <a:spAutoFit/>
          </a:bodyPr>
          <a:lstStyle/>
          <a:p>
            <a:endParaRPr lang="en-US">
              <a:latin typeface="Calibri" pitchFamily="34" charset="0"/>
            </a:endParaRPr>
          </a:p>
        </p:txBody>
      </p:sp>
      <p:graphicFrame>
        <p:nvGraphicFramePr>
          <p:cNvPr id="9" name="8 Tabla"/>
          <p:cNvGraphicFramePr>
            <a:graphicFrameLocks noGrp="1"/>
          </p:cNvGraphicFramePr>
          <p:nvPr/>
        </p:nvGraphicFramePr>
        <p:xfrm>
          <a:off x="488419" y="2693670"/>
          <a:ext cx="6298775" cy="2427391"/>
        </p:xfrm>
        <a:graphic>
          <a:graphicData uri="http://schemas.openxmlformats.org/drawingml/2006/table">
            <a:tbl>
              <a:tblPr/>
              <a:tblGrid>
                <a:gridCol w="6298775"/>
              </a:tblGrid>
              <a:tr h="2427391">
                <a:tc>
                  <a:txBody>
                    <a:bodyPr/>
                    <a:lstStyle/>
                    <a:p>
                      <a:pPr algn="ctr"/>
                      <a:r>
                        <a:rPr lang="es-ES" sz="2100" b="1" i="1" dirty="0">
                          <a:solidFill>
                            <a:schemeClr val="tx1"/>
                          </a:solidFill>
                          <a:latin typeface="Lucida Calligraphy" pitchFamily="66" charset="0"/>
                        </a:rPr>
                        <a:t>Y el abuelo, un día,</a:t>
                      </a:r>
                      <a:br>
                        <a:rPr lang="es-ES" sz="2100" b="1" i="1" dirty="0">
                          <a:solidFill>
                            <a:schemeClr val="tx1"/>
                          </a:solidFill>
                          <a:latin typeface="Lucida Calligraphy" pitchFamily="66" charset="0"/>
                        </a:rPr>
                      </a:br>
                      <a:r>
                        <a:rPr lang="es-ES" sz="2100" b="1" i="1" dirty="0">
                          <a:solidFill>
                            <a:schemeClr val="tx1"/>
                          </a:solidFill>
                          <a:latin typeface="Lucida Calligraphy" pitchFamily="66" charset="0"/>
                        </a:rPr>
                        <a:t>cuando era muy </a:t>
                      </a:r>
                      <a:r>
                        <a:rPr lang="es-ES" sz="2100" b="1" i="1" dirty="0" smtClean="0">
                          <a:solidFill>
                            <a:schemeClr val="tx1"/>
                          </a:solidFill>
                          <a:latin typeface="Lucida Calligraphy" pitchFamily="66" charset="0"/>
                        </a:rPr>
                        <a:t>viejo,</a:t>
                      </a:r>
                      <a:r>
                        <a:rPr lang="es-ES" sz="2100" b="1" i="1" dirty="0">
                          <a:solidFill>
                            <a:schemeClr val="tx1"/>
                          </a:solidFill>
                          <a:latin typeface="Lucida Calligraphy" pitchFamily="66" charset="0"/>
                        </a:rPr>
                        <a:t> </a:t>
                      </a:r>
                      <a:br>
                        <a:rPr lang="es-ES" sz="2100" b="1" i="1" dirty="0">
                          <a:solidFill>
                            <a:schemeClr val="tx1"/>
                          </a:solidFill>
                          <a:latin typeface="Lucida Calligraphy" pitchFamily="66" charset="0"/>
                        </a:rPr>
                      </a:br>
                      <a:r>
                        <a:rPr lang="es-ES" sz="2100" b="1" i="1" dirty="0">
                          <a:solidFill>
                            <a:schemeClr val="tx1"/>
                          </a:solidFill>
                          <a:latin typeface="Lucida Calligraphy" pitchFamily="66" charset="0"/>
                        </a:rPr>
                        <a:t>allende </a:t>
                      </a:r>
                      <a:r>
                        <a:rPr lang="es-ES" sz="2100" b="1" i="1" dirty="0" smtClean="0">
                          <a:solidFill>
                            <a:schemeClr val="tx1"/>
                          </a:solidFill>
                          <a:latin typeface="Lucida Calligraphy" pitchFamily="66" charset="0"/>
                        </a:rPr>
                        <a:t>Galicia,</a:t>
                      </a:r>
                      <a:r>
                        <a:rPr lang="es-ES" sz="2100" b="1" i="1" dirty="0">
                          <a:solidFill>
                            <a:schemeClr val="tx1"/>
                          </a:solidFill>
                          <a:latin typeface="Lucida Calligraphy" pitchFamily="66" charset="0"/>
                        </a:rPr>
                        <a:t> </a:t>
                      </a:r>
                      <a:br>
                        <a:rPr lang="es-ES" sz="2100" b="1" i="1" dirty="0">
                          <a:solidFill>
                            <a:schemeClr val="tx1"/>
                          </a:solidFill>
                          <a:latin typeface="Lucida Calligraphy" pitchFamily="66" charset="0"/>
                        </a:rPr>
                      </a:br>
                      <a:r>
                        <a:rPr lang="es-ES" sz="2100" b="1" i="1" dirty="0">
                          <a:solidFill>
                            <a:schemeClr val="tx1"/>
                          </a:solidFill>
                          <a:latin typeface="Lucida Calligraphy" pitchFamily="66" charset="0"/>
                        </a:rPr>
                        <a:t>me tomó la mano </a:t>
                      </a:r>
                      <a:br>
                        <a:rPr lang="es-ES" sz="2100" b="1" i="1" dirty="0">
                          <a:solidFill>
                            <a:schemeClr val="tx1"/>
                          </a:solidFill>
                          <a:latin typeface="Lucida Calligraphy" pitchFamily="66" charset="0"/>
                        </a:rPr>
                      </a:br>
                      <a:r>
                        <a:rPr lang="es-ES" sz="2100" b="1" i="1" dirty="0">
                          <a:solidFill>
                            <a:schemeClr val="tx1"/>
                          </a:solidFill>
                          <a:latin typeface="Lucida Calligraphy" pitchFamily="66" charset="0"/>
                        </a:rPr>
                        <a:t>y yo me di cuenta </a:t>
                      </a:r>
                      <a:br>
                        <a:rPr lang="es-ES" sz="2100" b="1" i="1" dirty="0">
                          <a:solidFill>
                            <a:schemeClr val="tx1"/>
                          </a:solidFill>
                          <a:latin typeface="Lucida Calligraphy" pitchFamily="66" charset="0"/>
                        </a:rPr>
                      </a:br>
                      <a:r>
                        <a:rPr lang="es-ES" sz="2100" b="1" i="1" dirty="0">
                          <a:solidFill>
                            <a:schemeClr val="tx1"/>
                          </a:solidFill>
                          <a:latin typeface="Lucida Calligraphy" pitchFamily="66" charset="0"/>
                        </a:rPr>
                        <a:t>que ya se moría. </a:t>
                      </a:r>
                    </a:p>
                  </a:txBody>
                  <a:tcPr marL="71826" marR="71826" marT="50007" marB="5000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3321" name="Rectangle 2"/>
          <p:cNvSpPr>
            <a:spLocks noChangeArrowheads="1"/>
          </p:cNvSpPr>
          <p:nvPr/>
        </p:nvSpPr>
        <p:spPr bwMode="auto">
          <a:xfrm>
            <a:off x="2" y="-203715"/>
            <a:ext cx="260921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9167" tIns="64584" rIns="129167" bIns="64584"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ransition spd="slow" advClick="0" advTm="18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ESPAÑA 2014 2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274713"/>
            <a:ext cx="14240121" cy="7750324"/>
          </a:xfrm>
          <a:prstGeom prst="rect">
            <a:avLst/>
          </a:prstGeom>
        </p:spPr>
      </p:pic>
      <p:sp>
        <p:nvSpPr>
          <p:cNvPr id="1433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4339" name="3 Marcador de contenido" descr="abuelo-nieto-3.jpg"/>
          <p:cNvPicPr>
            <a:picLocks noGrp="1" noChangeAspect="1"/>
          </p:cNvPicPr>
          <p:nvPr>
            <p:ph idx="1"/>
          </p:nvPr>
        </p:nvPicPr>
        <p:blipFill>
          <a:blip r:embed="rId4" cstate="print">
            <a:lum contrast="10000"/>
          </a:blip>
          <a:srcRect/>
          <a:stretch>
            <a:fillRect/>
          </a:stretch>
        </p:blipFill>
        <p:spPr>
          <a:xfrm>
            <a:off x="0" y="-180022"/>
            <a:ext cx="14039610" cy="7635955"/>
          </a:xfrm>
        </p:spPr>
      </p:pic>
      <p:sp>
        <p:nvSpPr>
          <p:cNvPr id="14340" name="4 CuadroTexto"/>
          <p:cNvSpPr txBox="1">
            <a:spLocks noChangeArrowheads="1"/>
          </p:cNvSpPr>
          <p:nvPr/>
        </p:nvSpPr>
        <p:spPr bwMode="auto">
          <a:xfrm>
            <a:off x="8633500" y="4658917"/>
            <a:ext cx="3584124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9167" tIns="64584" rIns="129167" bIns="64584">
            <a:spAutoFit/>
          </a:bodyPr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4341" name="Rectangle 1"/>
          <p:cNvSpPr>
            <a:spLocks noChangeArrowheads="1"/>
          </p:cNvSpPr>
          <p:nvPr/>
        </p:nvSpPr>
        <p:spPr bwMode="auto">
          <a:xfrm>
            <a:off x="2" y="-203715"/>
            <a:ext cx="260921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9167" tIns="64584" rIns="129167" bIns="64584" anchor="ctr">
            <a:spAutoFit/>
          </a:bodyPr>
          <a:lstStyle/>
          <a:p>
            <a:endParaRPr lang="en-US"/>
          </a:p>
        </p:txBody>
      </p:sp>
      <p:sp>
        <p:nvSpPr>
          <p:cNvPr id="14342" name="7 CuadroTexto"/>
          <p:cNvSpPr txBox="1">
            <a:spLocks noChangeArrowheads="1"/>
          </p:cNvSpPr>
          <p:nvPr/>
        </p:nvSpPr>
        <p:spPr bwMode="auto">
          <a:xfrm>
            <a:off x="8090018" y="5263991"/>
            <a:ext cx="5212181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9167" tIns="64584" rIns="129167" bIns="64584">
            <a:spAutoFit/>
          </a:bodyPr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4345" name="Rectangle 2"/>
          <p:cNvSpPr>
            <a:spLocks noChangeArrowheads="1"/>
          </p:cNvSpPr>
          <p:nvPr/>
        </p:nvSpPr>
        <p:spPr bwMode="auto">
          <a:xfrm>
            <a:off x="2" y="-203715"/>
            <a:ext cx="260921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9167" tIns="64584" rIns="129167" bIns="64584" anchor="ctr">
            <a:spAutoFit/>
          </a:bodyPr>
          <a:lstStyle/>
          <a:p>
            <a:endParaRPr lang="en-US"/>
          </a:p>
        </p:txBody>
      </p:sp>
      <p:sp>
        <p:nvSpPr>
          <p:cNvPr id="10" name="9 CuadroTexto"/>
          <p:cNvSpPr txBox="1"/>
          <p:nvPr/>
        </p:nvSpPr>
        <p:spPr>
          <a:xfrm>
            <a:off x="918643" y="4608562"/>
            <a:ext cx="12871970" cy="961426"/>
          </a:xfrm>
          <a:prstGeom prst="rect">
            <a:avLst/>
          </a:prstGeom>
          <a:noFill/>
        </p:spPr>
        <p:txBody>
          <a:bodyPr wrap="square" lIns="129167" tIns="64584" rIns="129167" bIns="64584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>Entonces me dijo,</a:t>
            </a:r>
          </a:p>
          <a:p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>con muy pocas fuerzas</a:t>
            </a:r>
          </a:p>
          <a:p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>y con menos prisa:</a:t>
            </a:r>
            <a:endParaRPr lang="en-US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990650" y="5868702"/>
            <a:ext cx="13105456" cy="961426"/>
          </a:xfrm>
          <a:prstGeom prst="rect">
            <a:avLst/>
          </a:prstGeom>
          <a:noFill/>
        </p:spPr>
        <p:txBody>
          <a:bodyPr wrap="square" lIns="129167" tIns="64584" rIns="129167" bIns="64584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</a:rPr>
              <a:t>“</a:t>
            </a:r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>Prométeme, hijo,</a:t>
            </a:r>
          </a:p>
          <a:p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>que a la vieja aldea </a:t>
            </a:r>
          </a:p>
          <a:p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>irás algún día…</a:t>
            </a:r>
            <a:endParaRPr lang="en-US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obelisco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2" y="-1983"/>
            <a:ext cx="13786817" cy="7202885"/>
          </a:xfrm>
          <a:prstGeom prst="rect">
            <a:avLst/>
          </a:prstGeom>
        </p:spPr>
      </p:pic>
      <p:sp>
        <p:nvSpPr>
          <p:cNvPr id="15364" name="Rectangle 1"/>
          <p:cNvSpPr>
            <a:spLocks noChangeArrowheads="1"/>
          </p:cNvSpPr>
          <p:nvPr/>
        </p:nvSpPr>
        <p:spPr bwMode="auto">
          <a:xfrm>
            <a:off x="2" y="-203715"/>
            <a:ext cx="260921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9167" tIns="64584" rIns="129167" bIns="64584" anchor="ctr">
            <a:spAutoFit/>
          </a:bodyPr>
          <a:lstStyle/>
          <a:p>
            <a:endParaRPr lang="en-US"/>
          </a:p>
        </p:txBody>
      </p:sp>
      <p:sp>
        <p:nvSpPr>
          <p:cNvPr id="15367" name="Rectangle 1"/>
          <p:cNvSpPr>
            <a:spLocks noChangeArrowheads="1"/>
          </p:cNvSpPr>
          <p:nvPr/>
        </p:nvSpPr>
        <p:spPr bwMode="auto">
          <a:xfrm>
            <a:off x="2" y="-203715"/>
            <a:ext cx="260921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9167" tIns="64584" rIns="129167" bIns="64584" anchor="ctr">
            <a:spAutoFit/>
          </a:bodyPr>
          <a:lstStyle/>
          <a:p>
            <a:endParaRPr lang="en-US"/>
          </a:p>
        </p:txBody>
      </p:sp>
      <p:pic>
        <p:nvPicPr>
          <p:cNvPr id="8" name="7 Imagen" descr="BANDERA ARGENTINA 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55504" y="4054102"/>
            <a:ext cx="976835" cy="500063"/>
          </a:xfrm>
          <a:prstGeom prst="rect">
            <a:avLst/>
          </a:prstGeom>
        </p:spPr>
      </p:pic>
      <p:pic>
        <p:nvPicPr>
          <p:cNvPr id="9" name="8 Imagen" descr="Plaza_Congreso__4_by_QvasiModo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3790613" cy="72009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4831915" y="878548"/>
            <a:ext cx="6298775" cy="1361536"/>
          </a:xfrm>
          <a:prstGeom prst="rect">
            <a:avLst/>
          </a:prstGeom>
          <a:noFill/>
        </p:spPr>
        <p:txBody>
          <a:bodyPr wrap="square" lIns="129167" tIns="64584" rIns="129167" bIns="64584" rtlCol="0">
            <a:spAutoFit/>
          </a:bodyPr>
          <a:lstStyle/>
          <a:p>
            <a:r>
              <a:rPr lang="es-AR" sz="2000" dirty="0" smtClean="0">
                <a:latin typeface="Lucida Calligraphy" pitchFamily="66" charset="0"/>
              </a:rPr>
              <a:t>y al viento del norte</a:t>
            </a:r>
          </a:p>
          <a:p>
            <a:r>
              <a:rPr lang="es-AR" sz="2000" dirty="0" smtClean="0">
                <a:latin typeface="Lucida Calligraphy" pitchFamily="66" charset="0"/>
              </a:rPr>
              <a:t>dirás que su amigo</a:t>
            </a:r>
          </a:p>
          <a:p>
            <a:r>
              <a:rPr lang="es-AR" sz="2000" dirty="0" smtClean="0">
                <a:latin typeface="Lucida Calligraphy" pitchFamily="66" charset="0"/>
              </a:rPr>
              <a:t>a una nueva tierra</a:t>
            </a:r>
          </a:p>
          <a:p>
            <a:r>
              <a:rPr lang="es-AR" sz="2000" dirty="0" smtClean="0">
                <a:latin typeface="Lucida Calligraphy" pitchFamily="66" charset="0"/>
              </a:rPr>
              <a:t>le entregó la vida</a:t>
            </a:r>
            <a:endParaRPr lang="en-US" sz="20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18 Imagen" descr="españa 124_opt.jpg"/>
          <p:cNvPicPr>
            <a:picLocks noChangeAspect="1"/>
          </p:cNvPicPr>
          <p:nvPr/>
        </p:nvPicPr>
        <p:blipFill>
          <a:blip r:embed="rId2" cstate="print"/>
          <a:srcRect b="13786"/>
          <a:stretch>
            <a:fillRect/>
          </a:stretch>
        </p:blipFill>
        <p:spPr>
          <a:xfrm>
            <a:off x="0" y="-32390"/>
            <a:ext cx="13790613" cy="7233290"/>
          </a:xfrm>
          <a:prstGeom prst="rect">
            <a:avLst/>
          </a:prstGeom>
        </p:spPr>
      </p:pic>
      <p:sp>
        <p:nvSpPr>
          <p:cNvPr id="16386" name="4 CuadroTexto"/>
          <p:cNvSpPr txBox="1">
            <a:spLocks noChangeArrowheads="1"/>
          </p:cNvSpPr>
          <p:nvPr/>
        </p:nvSpPr>
        <p:spPr bwMode="auto">
          <a:xfrm>
            <a:off x="3203448" y="2920365"/>
            <a:ext cx="7601597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9167" tIns="64584" rIns="129167" bIns="64584">
            <a:spAutoFit/>
          </a:bodyPr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6387" name="Rectangle 1"/>
          <p:cNvSpPr>
            <a:spLocks noChangeArrowheads="1"/>
          </p:cNvSpPr>
          <p:nvPr/>
        </p:nvSpPr>
        <p:spPr bwMode="auto">
          <a:xfrm>
            <a:off x="2" y="-203715"/>
            <a:ext cx="260921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9167" tIns="64584" rIns="129167" bIns="64584" anchor="ctr">
            <a:spAutoFit/>
          </a:bodyPr>
          <a:lstStyle/>
          <a:p>
            <a:endParaRPr lang="en-US"/>
          </a:p>
        </p:txBody>
      </p:sp>
      <p:sp>
        <p:nvSpPr>
          <p:cNvPr id="16388" name="Rectangle 1"/>
          <p:cNvSpPr>
            <a:spLocks noChangeArrowheads="1"/>
          </p:cNvSpPr>
          <p:nvPr/>
        </p:nvSpPr>
        <p:spPr bwMode="auto">
          <a:xfrm>
            <a:off x="2" y="-203715"/>
            <a:ext cx="260921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9167" tIns="64584" rIns="129167" bIns="64584" anchor="ctr">
            <a:spAutoFit/>
          </a:bodyPr>
          <a:lstStyle/>
          <a:p>
            <a:endParaRPr lang="en-US"/>
          </a:p>
        </p:txBody>
      </p:sp>
      <p:sp>
        <p:nvSpPr>
          <p:cNvPr id="16389" name="Rectangle 2"/>
          <p:cNvSpPr>
            <a:spLocks noChangeArrowheads="1"/>
          </p:cNvSpPr>
          <p:nvPr/>
        </p:nvSpPr>
        <p:spPr bwMode="auto">
          <a:xfrm>
            <a:off x="2" y="-203715"/>
            <a:ext cx="260921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9167" tIns="64584" rIns="129167" bIns="64584" anchor="ctr">
            <a:spAutoFit/>
          </a:bodyPr>
          <a:lstStyle/>
          <a:p>
            <a:endParaRPr lang="en-US"/>
          </a:p>
        </p:txBody>
      </p:sp>
      <p:sp>
        <p:nvSpPr>
          <p:cNvPr id="16390" name="Rectangle 3"/>
          <p:cNvSpPr>
            <a:spLocks noChangeArrowheads="1"/>
          </p:cNvSpPr>
          <p:nvPr/>
        </p:nvSpPr>
        <p:spPr bwMode="auto">
          <a:xfrm>
            <a:off x="2" y="-203715"/>
            <a:ext cx="260921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9167" tIns="64584" rIns="129167" bIns="64584" anchor="ctr">
            <a:spAutoFit/>
          </a:bodyPr>
          <a:lstStyle/>
          <a:p>
            <a:endParaRPr lang="en-US"/>
          </a:p>
        </p:txBody>
      </p:sp>
      <p:sp>
        <p:nvSpPr>
          <p:cNvPr id="16394" name="Rectangle 2"/>
          <p:cNvSpPr>
            <a:spLocks noChangeArrowheads="1"/>
          </p:cNvSpPr>
          <p:nvPr/>
        </p:nvSpPr>
        <p:spPr bwMode="auto">
          <a:xfrm>
            <a:off x="2" y="-203715"/>
            <a:ext cx="260921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9167" tIns="64584" rIns="129167" bIns="64584" anchor="ctr">
            <a:spAutoFit/>
          </a:bodyPr>
          <a:lstStyle/>
          <a:p>
            <a:endParaRPr lang="en-US"/>
          </a:p>
        </p:txBody>
      </p:sp>
      <p:sp>
        <p:nvSpPr>
          <p:cNvPr id="16397" name="Rectangle 3"/>
          <p:cNvSpPr>
            <a:spLocks noChangeArrowheads="1"/>
          </p:cNvSpPr>
          <p:nvPr/>
        </p:nvSpPr>
        <p:spPr bwMode="auto">
          <a:xfrm>
            <a:off x="2" y="-203715"/>
            <a:ext cx="260921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9167" tIns="64584" rIns="129167" bIns="64584" anchor="ctr">
            <a:spAutoFit/>
          </a:bodyPr>
          <a:lstStyle/>
          <a:p>
            <a:endParaRPr lang="en-US"/>
          </a:p>
        </p:txBody>
      </p:sp>
      <p:sp>
        <p:nvSpPr>
          <p:cNvPr id="12" name="11 CuadroTexto"/>
          <p:cNvSpPr txBox="1"/>
          <p:nvPr/>
        </p:nvSpPr>
        <p:spPr>
          <a:xfrm>
            <a:off x="4614715" y="1150738"/>
            <a:ext cx="6081576" cy="961436"/>
          </a:xfrm>
          <a:prstGeom prst="rect">
            <a:avLst/>
          </a:prstGeom>
          <a:noFill/>
        </p:spPr>
        <p:txBody>
          <a:bodyPr wrap="square" lIns="129177" tIns="64589" rIns="129177" bIns="64589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>Y el abuelo un día</a:t>
            </a:r>
          </a:p>
          <a:p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>se quedó dormido </a:t>
            </a:r>
          </a:p>
          <a:p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>sin volver a España</a:t>
            </a:r>
            <a:endParaRPr lang="es-AR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4506116" y="2330229"/>
            <a:ext cx="4561182" cy="961436"/>
          </a:xfrm>
          <a:prstGeom prst="rect">
            <a:avLst/>
          </a:prstGeom>
          <a:noFill/>
        </p:spPr>
        <p:txBody>
          <a:bodyPr wrap="square" lIns="129177" tIns="64589" rIns="129177" bIns="64589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>El abuelo un día,</a:t>
            </a:r>
          </a:p>
          <a:p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>como tantos otros</a:t>
            </a:r>
          </a:p>
          <a:p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>con tanta esperanza</a:t>
            </a:r>
            <a:endParaRPr lang="es-AR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3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3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3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3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IMG_0189_opt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1" y="1"/>
            <a:ext cx="13892759" cy="7200900"/>
          </a:xfrm>
          <a:prstGeom prst="rect">
            <a:avLst/>
          </a:prstGeom>
        </p:spPr>
      </p:pic>
      <p:pic>
        <p:nvPicPr>
          <p:cNvPr id="17410" name="7 Imagen" descr="IMG_0532.JPG"/>
          <p:cNvPicPr>
            <a:picLocks noChangeAspect="1"/>
          </p:cNvPicPr>
          <p:nvPr/>
        </p:nvPicPr>
        <p:blipFill>
          <a:blip r:embed="rId4" cstate="print">
            <a:lum contrast="10000"/>
          </a:blip>
          <a:srcRect/>
          <a:stretch>
            <a:fillRect/>
          </a:stretch>
        </p:blipFill>
        <p:spPr bwMode="auto">
          <a:xfrm>
            <a:off x="2" y="0"/>
            <a:ext cx="14063552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españa  126_opt.jpg"/>
          <p:cNvPicPr>
            <a:picLocks noChangeAspect="1"/>
          </p:cNvPicPr>
          <p:nvPr/>
        </p:nvPicPr>
        <p:blipFill>
          <a:blip r:embed="rId5" cstate="print"/>
          <a:srcRect b="13014"/>
          <a:stretch>
            <a:fillRect/>
          </a:stretch>
        </p:blipFill>
        <p:spPr>
          <a:xfrm>
            <a:off x="1" y="2"/>
            <a:ext cx="13849436" cy="7200899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813731" y="1702210"/>
            <a:ext cx="7874330" cy="640817"/>
          </a:xfrm>
          <a:prstGeom prst="rect">
            <a:avLst/>
          </a:prstGeom>
          <a:noFill/>
        </p:spPr>
        <p:txBody>
          <a:bodyPr wrap="square" lIns="85980" tIns="42990" rIns="85980" bIns="42990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>Y al tiempo al abuelo</a:t>
            </a:r>
          </a:p>
          <a:p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>lo vi en las aldeas</a:t>
            </a:r>
            <a:endParaRPr lang="es-AR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pic>
        <p:nvPicPr>
          <p:cNvPr id="7" name="6 Imagen" descr="img180.jpg"/>
          <p:cNvPicPr>
            <a:picLocks noChangeAspect="1"/>
          </p:cNvPicPr>
          <p:nvPr/>
        </p:nvPicPr>
        <p:blipFill>
          <a:blip r:embed="rId6" cstate="print"/>
          <a:srcRect l="33812" t="7162" r="33233" b="40854"/>
          <a:stretch>
            <a:fillRect/>
          </a:stretch>
        </p:blipFill>
        <p:spPr>
          <a:xfrm flipH="1">
            <a:off x="10479093" y="802940"/>
            <a:ext cx="2280591" cy="3229557"/>
          </a:xfrm>
          <a:prstGeom prst="ellipse">
            <a:avLst/>
          </a:prstGeom>
          <a:effectLst>
            <a:softEdge rad="127000"/>
          </a:effectLst>
        </p:spPr>
      </p:pic>
      <p:sp>
        <p:nvSpPr>
          <p:cNvPr id="17412" name="Rectangle 1"/>
          <p:cNvSpPr>
            <a:spLocks noChangeArrowheads="1"/>
          </p:cNvSpPr>
          <p:nvPr/>
        </p:nvSpPr>
        <p:spPr bwMode="auto">
          <a:xfrm>
            <a:off x="2" y="-203715"/>
            <a:ext cx="260921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9167" tIns="64584" rIns="129167" bIns="64584" anchor="ctr">
            <a:spAutoFit/>
          </a:bodyPr>
          <a:lstStyle/>
          <a:p>
            <a:endParaRPr lang="en-US"/>
          </a:p>
        </p:txBody>
      </p:sp>
      <p:sp>
        <p:nvSpPr>
          <p:cNvPr id="17414" name="Rectangle 1"/>
          <p:cNvSpPr>
            <a:spLocks noChangeArrowheads="1"/>
          </p:cNvSpPr>
          <p:nvPr/>
        </p:nvSpPr>
        <p:spPr bwMode="auto">
          <a:xfrm>
            <a:off x="2" y="-203715"/>
            <a:ext cx="260921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9167" tIns="64584" rIns="129167" bIns="64584" anchor="ctr">
            <a:spAutoFit/>
          </a:bodyPr>
          <a:lstStyle/>
          <a:p>
            <a:endParaRPr lang="en-US"/>
          </a:p>
        </p:txBody>
      </p:sp>
      <p:sp>
        <p:nvSpPr>
          <p:cNvPr id="17417" name="Rectangle 2"/>
          <p:cNvSpPr>
            <a:spLocks noChangeArrowheads="1"/>
          </p:cNvSpPr>
          <p:nvPr/>
        </p:nvSpPr>
        <p:spPr bwMode="auto">
          <a:xfrm>
            <a:off x="2" y="-203715"/>
            <a:ext cx="260921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9167" tIns="64584" rIns="129167" bIns="64584" anchor="ctr">
            <a:spAutoFit/>
          </a:bodyPr>
          <a:lstStyle/>
          <a:p>
            <a:endParaRPr lang="en-US"/>
          </a:p>
        </p:txBody>
      </p:sp>
      <p:sp>
        <p:nvSpPr>
          <p:cNvPr id="14" name="13 CuadroTexto"/>
          <p:cNvSpPr txBox="1"/>
          <p:nvPr/>
        </p:nvSpPr>
        <p:spPr>
          <a:xfrm>
            <a:off x="1139529" y="2874609"/>
            <a:ext cx="5647178" cy="640817"/>
          </a:xfrm>
          <a:prstGeom prst="rect">
            <a:avLst/>
          </a:prstGeom>
          <a:noFill/>
        </p:spPr>
        <p:txBody>
          <a:bodyPr wrap="square" lIns="85980" tIns="42990" rIns="85980" bIns="42990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>Lo vi en las montañas</a:t>
            </a:r>
          </a:p>
          <a:p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>en cada mañana</a:t>
            </a:r>
            <a:endParaRPr lang="es-AR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922330" y="4235560"/>
            <a:ext cx="6190175" cy="961436"/>
          </a:xfrm>
          <a:prstGeom prst="rect">
            <a:avLst/>
          </a:prstGeom>
          <a:noFill/>
        </p:spPr>
        <p:txBody>
          <a:bodyPr wrap="square" lIns="129177" tIns="64589" rIns="129177" bIns="64589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>En cada leyenda,</a:t>
            </a:r>
          </a:p>
          <a:p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>por todas las sendas</a:t>
            </a:r>
          </a:p>
          <a:p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>que anduve  </a:t>
            </a:r>
            <a:r>
              <a:rPr lang="es-AR" dirty="0" err="1" smtClean="0">
                <a:solidFill>
                  <a:schemeClr val="bg1"/>
                </a:solidFill>
                <a:latin typeface="Lucida Calligraphy" pitchFamily="66" charset="0"/>
              </a:rPr>
              <a:t>deEspaña</a:t>
            </a:r>
            <a:endParaRPr lang="es-AR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9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8435" name="3 Marcador de contenido" descr="Galidia 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-272265" y="-300943"/>
            <a:ext cx="14712382" cy="7990238"/>
          </a:xfrm>
        </p:spPr>
      </p:pic>
      <p:sp>
        <p:nvSpPr>
          <p:cNvPr id="18438" name="6 CuadroTexto"/>
          <p:cNvSpPr txBox="1">
            <a:spLocks noChangeArrowheads="1"/>
          </p:cNvSpPr>
          <p:nvPr/>
        </p:nvSpPr>
        <p:spPr bwMode="auto">
          <a:xfrm>
            <a:off x="8741499" y="2058039"/>
            <a:ext cx="5049114" cy="40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29167" tIns="64584" rIns="129167" bIns="64584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Lucida Calligraphy" pitchFamily="66" charset="0"/>
              </a:rPr>
              <a:t>Alberto </a:t>
            </a:r>
            <a:r>
              <a:rPr lang="en-US" dirty="0" err="1" smtClean="0">
                <a:solidFill>
                  <a:schemeClr val="bg1"/>
                </a:solidFill>
                <a:latin typeface="Lucida Calligraphy" pitchFamily="66" charset="0"/>
              </a:rPr>
              <a:t>yTotty</a:t>
            </a:r>
            <a:endParaRPr lang="en-US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8440" name="8 CuadroTexto"/>
          <p:cNvSpPr txBox="1">
            <a:spLocks noChangeArrowheads="1"/>
          </p:cNvSpPr>
          <p:nvPr/>
        </p:nvSpPr>
        <p:spPr bwMode="auto">
          <a:xfrm>
            <a:off x="379332" y="697087"/>
            <a:ext cx="10751321" cy="992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29167" tIns="64584" rIns="129167" bIns="64584">
            <a:spAutoFit/>
          </a:bodyPr>
          <a:lstStyle/>
          <a:p>
            <a:r>
              <a:rPr lang="es-AR" sz="2800" dirty="0">
                <a:solidFill>
                  <a:schemeClr val="bg1"/>
                </a:solidFill>
                <a:latin typeface="Calibri" pitchFamily="34" charset="0"/>
              </a:rPr>
              <a:t>Dedicado </a:t>
            </a:r>
            <a:r>
              <a:rPr lang="es-AR" sz="2800" dirty="0" smtClean="0">
                <a:solidFill>
                  <a:schemeClr val="bg1"/>
                </a:solidFill>
                <a:latin typeface="Calibri" pitchFamily="34" charset="0"/>
              </a:rPr>
              <a:t>a nuestro abuelo y a </a:t>
            </a:r>
            <a:r>
              <a:rPr lang="es-AR" sz="2800" dirty="0">
                <a:solidFill>
                  <a:schemeClr val="bg1"/>
                </a:solidFill>
                <a:latin typeface="Calibri" pitchFamily="34" charset="0"/>
              </a:rPr>
              <a:t>todos los abuelos que un día </a:t>
            </a:r>
          </a:p>
          <a:p>
            <a:r>
              <a:rPr lang="es-AR" sz="2800" dirty="0">
                <a:solidFill>
                  <a:schemeClr val="bg1"/>
                </a:solidFill>
                <a:latin typeface="Calibri" pitchFamily="34" charset="0"/>
              </a:rPr>
              <a:t>dejaron su tierra y nunca regresaron</a:t>
            </a:r>
            <a:endParaRPr lang="en-US" sz="28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8850099" y="6413083"/>
            <a:ext cx="4940514" cy="438216"/>
          </a:xfrm>
          <a:prstGeom prst="rect">
            <a:avLst/>
          </a:prstGeom>
          <a:noFill/>
        </p:spPr>
        <p:txBody>
          <a:bodyPr wrap="square" lIns="129177" tIns="64589" rIns="129177" bIns="64589" rtlCol="0">
            <a:spAutoFit/>
          </a:bodyPr>
          <a:lstStyle/>
          <a:p>
            <a:r>
              <a:rPr lang="es-AR" sz="2000" dirty="0" smtClean="0">
                <a:solidFill>
                  <a:schemeClr val="bg1">
                    <a:lumMod val="85000"/>
                  </a:schemeClr>
                </a:solidFill>
              </a:rPr>
              <a:t>El abuelo: Alberto </a:t>
            </a:r>
            <a:r>
              <a:rPr lang="es-AR" sz="2000" dirty="0" err="1" smtClean="0">
                <a:solidFill>
                  <a:schemeClr val="bg1">
                    <a:lumMod val="85000"/>
                  </a:schemeClr>
                </a:solidFill>
              </a:rPr>
              <a:t>Cortéz</a:t>
            </a:r>
            <a:endParaRPr lang="es-AR" sz="2000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10" name="9 Imagen" descr="ALBERTO Y TOTTY 1.gif"/>
          <p:cNvPicPr>
            <a:picLocks noChangeAspect="1"/>
          </p:cNvPicPr>
          <p:nvPr/>
        </p:nvPicPr>
        <p:blipFill>
          <a:blip r:embed="rId4" cstate="print"/>
          <a:srcRect l="38660" t="7161" r="32045" b="48740"/>
          <a:stretch>
            <a:fillRect/>
          </a:stretch>
        </p:blipFill>
        <p:spPr>
          <a:xfrm>
            <a:off x="6569509" y="1150738"/>
            <a:ext cx="2019952" cy="1905332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slow" advClick="0" advTm="8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80210"/>
            <a:ext cx="13790613" cy="24003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19950" tIns="59974" rIns="119950" bIns="59974" anchor="ctr"/>
          <a:lstStyle/>
          <a:p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920240"/>
            <a:ext cx="13790613" cy="528066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19950" tIns="59974" rIns="119950" bIns="59974" anchor="ctr"/>
          <a:lstStyle/>
          <a:p>
            <a:pPr algn="ctr"/>
            <a:endParaRPr lang="es-AR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966" y="0"/>
            <a:ext cx="7354994" cy="164020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000251"/>
            <a:ext cx="13790613" cy="31219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19950" tIns="59974" rIns="119950" bIns="59974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7900" b="1" dirty="0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6300" dirty="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63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800" dirty="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8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800" b="1" dirty="0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800" b="1" dirty="0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723827" y="4960620"/>
            <a:ext cx="4022262" cy="1367614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19950" tIns="59974" rIns="119950" bIns="59974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04211" y="4400550"/>
            <a:ext cx="3562575" cy="248031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90854" y="5120640"/>
            <a:ext cx="1838748" cy="104013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120390"/>
            <a:ext cx="804452" cy="56007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680460"/>
            <a:ext cx="804452" cy="56007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240530"/>
            <a:ext cx="804452" cy="56007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800600"/>
            <a:ext cx="804452" cy="56007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Escala de grises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3139</TotalTime>
  <Words>357</Words>
  <Application>Microsoft Office PowerPoint</Application>
  <PresentationFormat>Personalizado</PresentationFormat>
  <Paragraphs>90</Paragraphs>
  <Slides>18</Slides>
  <Notes>12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Totty</dc:creator>
  <cp:lastModifiedBy>Ilda</cp:lastModifiedBy>
  <cp:revision>284</cp:revision>
  <dcterms:created xsi:type="dcterms:W3CDTF">2011-06-24T00:17:13Z</dcterms:created>
  <dcterms:modified xsi:type="dcterms:W3CDTF">2017-02-20T14:38:36Z</dcterms:modified>
</cp:coreProperties>
</file>