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61" r:id="rId3"/>
    <p:sldId id="256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mDpOhxJqf7tylUyaUaFQw" hashData="62nSqUFysQfPUsHhfDITOWGIwG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3333FF"/>
    <a:srgbClr val="00FF00"/>
    <a:srgbClr val="006699"/>
    <a:srgbClr val="0000FF"/>
    <a:srgbClr val="FF0066"/>
    <a:srgbClr val="FF0000"/>
    <a:srgbClr val="336699"/>
    <a:srgbClr val="FF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837" autoAdjust="0"/>
    <p:restoredTop sz="94660"/>
  </p:normalViewPr>
  <p:slideViewPr>
    <p:cSldViewPr>
      <p:cViewPr varScale="1">
        <p:scale>
          <a:sx n="46" d="100"/>
          <a:sy n="46" d="100"/>
        </p:scale>
        <p:origin x="-61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184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8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B188C138-5CFE-426A-9F1A-8DB9DF3AF66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A6CCFD-E194-413C-A8A3-C552CA3B092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9449B0-B9EA-4876-84ED-489FB256DE0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72CB02-EB39-489B-937F-37CAE725DB8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246A3C-447D-4141-8C17-B38F3CC28C4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F21116-B85C-4A0E-852A-908952EFBEC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DD765A-7078-4CEC-9749-69889F99E58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D3C21A-0805-4601-B002-F45ED785DD1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55E332-8DF7-4BC6-A497-EF8DC7A0E4A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F3042B-7944-4C99-9BCF-1FB947144C9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79B8B5-518B-4B31-8348-5CC50EBC979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0AF763-32C9-4997-AF6B-4128C45917B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97B315-6EA2-4716-BE92-78152109D49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75439491-1B48-4E60-9F22-4ABC178B66C5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85E218B-7A68-4DC5-A244-421E2EC4DF3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3" name="Text Box 15"/>
          <p:cNvSpPr txBox="1">
            <a:spLocks noChangeArrowheads="1"/>
          </p:cNvSpPr>
          <p:nvPr/>
        </p:nvSpPr>
        <p:spPr bwMode="auto">
          <a:xfrm>
            <a:off x="7164388" y="5734050"/>
            <a:ext cx="1511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i="1">
                <a:solidFill>
                  <a:schemeClr val="bg1"/>
                </a:solidFill>
                <a:effectLst/>
                <a:latin typeface="Trebuchet MS" pitchFamily="34" charset="0"/>
              </a:rPr>
              <a:t>AVANCE AUTOMATICO</a:t>
            </a:r>
          </a:p>
        </p:txBody>
      </p:sp>
      <p:pic>
        <p:nvPicPr>
          <p:cNvPr id="1026" name="Picture 2" descr="C:\Documents and Settings\Administrador\Escritorio\al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3054718"/>
            <a:ext cx="5072065" cy="3803281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4" name="Picture 2" descr="C:\Documents and Settings\Administrador\Escritorio\al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1386"/>
            <a:ext cx="9143998" cy="6856613"/>
          </a:xfrm>
          <a:prstGeom prst="rect">
            <a:avLst/>
          </a:prstGeom>
          <a:noFill/>
        </p:spPr>
      </p:pic>
      <p:pic>
        <p:nvPicPr>
          <p:cNvPr id="15" name="Picture 2" descr="C:\Documents and Settings\Administrador\Escritorio\al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5844" cy="6858000"/>
          </a:xfrm>
          <a:prstGeom prst="rect">
            <a:avLst/>
          </a:prstGeom>
          <a:noFill/>
        </p:spPr>
      </p:pic>
      <p:pic>
        <p:nvPicPr>
          <p:cNvPr id="16" name="Picture 2" descr="C:\Documents and Settings\Administrador\Escritorio\al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5844" cy="6857999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3143240" y="357166"/>
            <a:ext cx="4214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FF00"/>
                </a:solidFill>
                <a:latin typeface="Lucida Calligraphy" pitchFamily="66" charset="0"/>
              </a:rPr>
              <a:t>Simon &amp; Garfunkel</a:t>
            </a:r>
            <a:endParaRPr lang="en-US" sz="28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4429124" y="857232"/>
            <a:ext cx="15716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rgbClr val="FFFF00"/>
                </a:solidFill>
                <a:latin typeface="Lucida Calligraphy" pitchFamily="66" charset="0"/>
              </a:rPr>
              <a:t>USA</a:t>
            </a:r>
            <a:endParaRPr lang="en-US" sz="14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6000760" y="1643050"/>
            <a:ext cx="27860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FF00"/>
                </a:solidFill>
                <a:latin typeface="Lucida Calligraphy" pitchFamily="66" charset="0"/>
              </a:rPr>
              <a:t>The </a:t>
            </a:r>
            <a:r>
              <a:rPr lang="en-US" sz="2000" smtClean="0">
                <a:solidFill>
                  <a:srgbClr val="FFFF00"/>
                </a:solidFill>
                <a:latin typeface="Lucida Calligraphy" pitchFamily="66" charset="0"/>
              </a:rPr>
              <a:t>sound of </a:t>
            </a:r>
            <a:r>
              <a:rPr lang="en-US" sz="2000" dirty="0" smtClean="0">
                <a:solidFill>
                  <a:srgbClr val="FFFF00"/>
                </a:solidFill>
                <a:latin typeface="Lucida Calligraphy" pitchFamily="66" charset="0"/>
              </a:rPr>
              <a:t>the silence</a:t>
            </a:r>
            <a:endParaRPr lang="en-US" sz="20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6000760" y="2857496"/>
            <a:ext cx="27146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rgbClr val="FFFF00"/>
                </a:solidFill>
                <a:latin typeface="Lucida Calligraphy" pitchFamily="66" charset="0"/>
              </a:rPr>
              <a:t>El  sonido del silencio</a:t>
            </a:r>
            <a:endParaRPr lang="en-US" sz="14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6786578" y="3143248"/>
            <a:ext cx="11430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rgbClr val="FFFF00"/>
                </a:solidFill>
                <a:latin typeface="Lucida Calligraphy" pitchFamily="66" charset="0"/>
              </a:rPr>
              <a:t>1965</a:t>
            </a:r>
            <a:endParaRPr lang="en-US" sz="12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7858148" y="607220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7715272" y="628652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" name="Picture 8" descr="PkRU.gif (9741 bytes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8082" y="6215082"/>
            <a:ext cx="460362" cy="287727"/>
          </a:xfrm>
          <a:prstGeom prst="rect">
            <a:avLst/>
          </a:prstGeom>
          <a:noFill/>
        </p:spPr>
      </p:pic>
      <p:sp>
        <p:nvSpPr>
          <p:cNvPr id="29" name="28 CuadroTexto"/>
          <p:cNvSpPr txBox="1"/>
          <p:nvPr/>
        </p:nvSpPr>
        <p:spPr>
          <a:xfrm>
            <a:off x="2643174" y="6215082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3929058" y="6286520"/>
            <a:ext cx="1428760" cy="285752"/>
          </a:xfrm>
          <a:prstGeom prst="rect">
            <a:avLst/>
          </a:prstGeom>
          <a:gradFill flip="none" rotWithShape="1">
            <a:gsLst>
              <a:gs pos="68000">
                <a:schemeClr val="bg1">
                  <a:alpha val="25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Clic para comenzar</a:t>
            </a:r>
            <a:endParaRPr lang="en-US" sz="1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400"/>
                            </p:stCondLst>
                            <p:childTnLst>
                              <p:par>
                                <p:cTn id="6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300"/>
                            </p:stCondLst>
                            <p:childTnLst>
                              <p:par>
                                <p:cTn id="8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2300"/>
                            </p:stCondLst>
                            <p:childTnLst>
                              <p:par>
                                <p:cTn id="97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300"/>
                            </p:stCondLst>
                            <p:childTnLst>
                              <p:par>
                                <p:cTn id="10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  <p:bldP spid="21" grpId="0"/>
      <p:bldP spid="26" grpId="0"/>
      <p:bldP spid="27" grpId="0"/>
      <p:bldP spid="29" grpId="0" build="allAtOnce"/>
      <p:bldP spid="3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Documents and Settings\Administrador\Escritorio\986032-800x600-As-Darkness-fall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84213" y="981075"/>
            <a:ext cx="403225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/>
                <a:latin typeface="Lucida Calligraphy" pitchFamily="66" charset="0"/>
              </a:rPr>
              <a:t>Hello darkness, my old friend              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Hola oscuridad, mi vieja amiga</a:t>
            </a:r>
            <a:endParaRPr lang="es-ES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3214678" y="2214554"/>
            <a:ext cx="4752975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/>
                <a:latin typeface="Lucida Calligraphy" pitchFamily="66" charset="0"/>
              </a:rPr>
              <a:t>I've come to talk with you again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He venido a hablar contigo nuevamente</a:t>
            </a:r>
          </a:p>
        </p:txBody>
      </p:sp>
      <p:sp>
        <p:nvSpPr>
          <p:cNvPr id="2059" name="Text Box 11"/>
          <p:cNvSpPr txBox="1">
            <a:spLocks noChangeArrowheads="1"/>
          </p:cNvSpPr>
          <p:nvPr/>
        </p:nvSpPr>
        <p:spPr bwMode="auto">
          <a:xfrm>
            <a:off x="4357686" y="3571876"/>
            <a:ext cx="4464050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/>
                <a:latin typeface="Lucida Calligraphy" pitchFamily="66" charset="0"/>
              </a:rPr>
              <a:t>Because a vision softly creeping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porque una  visión suave y sigilosa</a:t>
            </a:r>
            <a:endParaRPr lang="es-ES" dirty="0">
              <a:solidFill>
                <a:srgbClr val="FF00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16500">
    <p:sndAc>
      <p:stSnd>
        <p:snd r:embed="rId2" name="simon and garfunkle - simon and garfunkel - the sound of silence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/>
      <p:bldP spid="2058" grpId="0"/>
      <p:bldP spid="205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http://farm3.staticflickr.com/2268/2281560154_ce4b23ba19_z.jpg?zz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4071934" y="500042"/>
            <a:ext cx="5072066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Left its seeds while I was sleeping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s-E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</a:t>
            </a:r>
            <a:r>
              <a:rPr lang="es-ES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dejó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su semilla mientras estaba durmiendo</a:t>
            </a:r>
            <a:endParaRPr lang="es-ES" dirty="0"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2" name="11 Nube"/>
          <p:cNvSpPr/>
          <p:nvPr/>
        </p:nvSpPr>
        <p:spPr bwMode="auto">
          <a:xfrm>
            <a:off x="0" y="0"/>
            <a:ext cx="4071966" cy="2214578"/>
          </a:xfrm>
          <a:prstGeom prst="cloud">
            <a:avLst/>
          </a:prstGeom>
          <a:blipFill>
            <a:blip r:embed="rId3"/>
            <a:stretch>
              <a:fillRect/>
            </a:stretch>
          </a:blipFill>
          <a:ln w="9525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3357554" y="1214422"/>
            <a:ext cx="5786447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the vision that was planted in my brain </a:t>
            </a:r>
            <a:r>
              <a:rPr lang="en-US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</a:t>
            </a:r>
            <a:r>
              <a:rPr lang="es-ES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la visión que fue plantada en mi mente</a:t>
            </a:r>
            <a:r>
              <a:rPr lang="es-ES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5076825" y="2420938"/>
            <a:ext cx="2735263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Still remains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aún permanece</a:t>
            </a:r>
            <a:endParaRPr lang="es-ES" dirty="0"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4356100" y="3213100"/>
            <a:ext cx="4319588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Within the sound of silence    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dentro del sonido del silencio</a:t>
            </a:r>
            <a:endParaRPr lang="es-ES" dirty="0">
              <a:solidFill>
                <a:srgbClr val="99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  <p:bldP spid="6151" grpId="0"/>
      <p:bldP spid="6152" grpId="0"/>
      <p:bldP spid="615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8207" name="Text Box 15"/>
          <p:cNvSpPr txBox="1">
            <a:spLocks noChangeArrowheads="1"/>
          </p:cNvSpPr>
          <p:nvPr/>
        </p:nvSpPr>
        <p:spPr bwMode="auto">
          <a:xfrm>
            <a:off x="714348" y="1142984"/>
            <a:ext cx="4643438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3333FF"/>
                </a:solidFill>
                <a:latin typeface="Lucida Calligraphy" pitchFamily="66" charset="0"/>
              </a:rPr>
              <a:t>In restless dreams I walked alone</a:t>
            </a:r>
            <a:r>
              <a:rPr lang="en-US" dirty="0">
                <a:solidFill>
                  <a:srgbClr val="336699"/>
                </a:solidFill>
                <a:latin typeface="Lucida Calligraphy" pitchFamily="66" charset="0"/>
              </a:rPr>
              <a:t>            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en sueños agitados caminé solo</a:t>
            </a:r>
            <a:r>
              <a:rPr lang="es-ES" sz="1600" dirty="0">
                <a:solidFill>
                  <a:schemeClr val="bg1"/>
                </a:solidFill>
                <a:effectLst/>
                <a:latin typeface="Lucida Calligraphy" pitchFamily="66" charset="0"/>
              </a:rPr>
              <a:t> </a:t>
            </a:r>
          </a:p>
        </p:txBody>
      </p:sp>
      <p:sp>
        <p:nvSpPr>
          <p:cNvPr id="8209" name="Text Box 17"/>
          <p:cNvSpPr txBox="1">
            <a:spLocks noChangeArrowheads="1"/>
          </p:cNvSpPr>
          <p:nvPr/>
        </p:nvSpPr>
        <p:spPr bwMode="auto">
          <a:xfrm>
            <a:off x="971550" y="2205038"/>
            <a:ext cx="4176713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Narrow streets of cobblestone</a:t>
            </a:r>
            <a:r>
              <a:rPr lang="es-ES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por las estrechas calles empedradas</a:t>
            </a:r>
          </a:p>
        </p:txBody>
      </p:sp>
      <p:sp>
        <p:nvSpPr>
          <p:cNvPr id="8210" name="Text Box 18"/>
          <p:cNvSpPr txBox="1">
            <a:spLocks noChangeArrowheads="1"/>
          </p:cNvSpPr>
          <p:nvPr/>
        </p:nvSpPr>
        <p:spPr bwMode="auto">
          <a:xfrm>
            <a:off x="971550" y="3068638"/>
            <a:ext cx="4248150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'Neath the halo of a street lamp</a:t>
            </a:r>
            <a:r>
              <a:rPr lang="en-US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s-ES" sz="1600" dirty="0">
                <a:solidFill>
                  <a:schemeClr val="bg1"/>
                </a:solidFill>
                <a:effectLst/>
                <a:latin typeface="Lucida Calligraphy" pitchFamily="66" charset="0"/>
              </a:rPr>
              <a:t>bajo el resplandor de una farola</a:t>
            </a:r>
            <a:r>
              <a:rPr lang="en-U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8212" name="Text Box 20"/>
          <p:cNvSpPr txBox="1">
            <a:spLocks noChangeArrowheads="1"/>
          </p:cNvSpPr>
          <p:nvPr/>
        </p:nvSpPr>
        <p:spPr bwMode="auto">
          <a:xfrm>
            <a:off x="357158" y="3929066"/>
            <a:ext cx="5214974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turned my collar to the cold and damp</a:t>
            </a:r>
            <a:r>
              <a:rPr lang="en-US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1600" dirty="0">
                <a:solidFill>
                  <a:schemeClr val="bg1"/>
                </a:solidFill>
                <a:effectLst/>
                <a:latin typeface="Lucida Calligraphy" pitchFamily="66" charset="0"/>
              </a:rPr>
              <a:t>giré mi cuello por el frío y la humedad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8213" name="Text Box 21"/>
          <p:cNvSpPr txBox="1">
            <a:spLocks noChangeArrowheads="1"/>
          </p:cNvSpPr>
          <p:nvPr/>
        </p:nvSpPr>
        <p:spPr bwMode="auto">
          <a:xfrm>
            <a:off x="0" y="4857760"/>
            <a:ext cx="742952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When my eyes were stabbed by the flash of a neon light</a:t>
            </a:r>
            <a:r>
              <a:rPr lang="en-US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</a:t>
            </a:r>
            <a:r>
              <a:rPr lang="es-ES" sz="1600" dirty="0">
                <a:solidFill>
                  <a:schemeClr val="bg1"/>
                </a:solidFill>
                <a:effectLst/>
                <a:latin typeface="Lucida Calligraphy" pitchFamily="66" charset="0"/>
              </a:rPr>
              <a:t>cuando mis ojos fueron pinchados por el destello de la luz de neón</a:t>
            </a:r>
            <a:r>
              <a:rPr lang="en-US" sz="1600" dirty="0">
                <a:solidFill>
                  <a:schemeClr val="bg1"/>
                </a:solidFill>
                <a:effectLst/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7" grpId="0"/>
      <p:bldP spid="8209" grpId="0"/>
      <p:bldP spid="8210" grpId="0"/>
      <p:bldP spid="8212" grpId="0"/>
      <p:bldP spid="82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9221" name="Picture 5" descr="Oxygen #1 por Davidoff A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89650"/>
          </a:xfrm>
          <a:prstGeom prst="rect">
            <a:avLst/>
          </a:prstGeom>
          <a:noFill/>
        </p:spPr>
      </p:pic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755650" y="3500438"/>
            <a:ext cx="4321175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/>
                <a:latin typeface="Lucida Calligraphy" pitchFamily="66" charset="0"/>
              </a:rPr>
              <a:t>That split the night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que resquebraja la noche</a:t>
            </a:r>
            <a:endParaRPr lang="es-ES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2700338" y="4581525"/>
            <a:ext cx="5256212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/>
                <a:latin typeface="Lucida Calligraphy" pitchFamily="66" charset="0"/>
              </a:rPr>
              <a:t>And touched the sound of silence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y tocó el sonido del silencio 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/>
      <p:bldP spid="92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10247" name="Picture 7" descr="Fête des Lumières Lyon 2009 / 8 por christing-O-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89650"/>
          </a:xfrm>
          <a:prstGeom prst="rect">
            <a:avLst/>
          </a:prstGeom>
          <a:noFill/>
        </p:spPr>
      </p:pic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4932363" y="692150"/>
            <a:ext cx="381635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in the naked light I saw      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y en la luz desnuda vi</a:t>
            </a: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4716463" y="1785926"/>
            <a:ext cx="4427537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Ten thousand people, maybe more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diez mil personas, quizás más</a:t>
            </a: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4786314" y="2786058"/>
            <a:ext cx="4106861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People talking without speaking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gente conversando sin hablar</a:t>
            </a:r>
          </a:p>
        </p:txBody>
      </p:sp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4643438" y="3786190"/>
            <a:ext cx="4178299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People hearing without listening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gente oyendo sin escuchar</a:t>
            </a:r>
            <a:endParaRPr lang="es-ES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10254" name="Text Box 14"/>
          <p:cNvSpPr txBox="1">
            <a:spLocks noChangeArrowheads="1"/>
          </p:cNvSpPr>
          <p:nvPr/>
        </p:nvSpPr>
        <p:spPr bwMode="auto">
          <a:xfrm>
            <a:off x="5076825" y="4581525"/>
            <a:ext cx="360045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People writing songs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gente escribiendo canciones</a:t>
            </a:r>
            <a:endParaRPr lang="es-ES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10255" name="Text Box 15"/>
          <p:cNvSpPr txBox="1">
            <a:spLocks noChangeArrowheads="1"/>
          </p:cNvSpPr>
          <p:nvPr/>
        </p:nvSpPr>
        <p:spPr bwMode="auto">
          <a:xfrm>
            <a:off x="4929190" y="5429264"/>
            <a:ext cx="3819523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that voices never shared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cuyas voces nunca compartieron</a:t>
            </a:r>
            <a:endParaRPr lang="es-ES" dirty="0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0" grpId="0"/>
      <p:bldP spid="10251" grpId="0"/>
      <p:bldP spid="10252" grpId="0"/>
      <p:bldP spid="10253" grpId="0"/>
      <p:bldP spid="10254" grpId="0"/>
      <p:bldP spid="102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4" name="Picture 10" descr="Camino-al-so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5148263" y="981075"/>
            <a:ext cx="3095625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no one dare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y nadie se atrevió</a:t>
            </a:r>
            <a:endParaRPr lang="es-ES" sz="1600" dirty="0">
              <a:latin typeface="Lucida Calligraphy" pitchFamily="66" charset="0"/>
            </a:endParaRP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4787900" y="1916113"/>
            <a:ext cx="3960813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Disturb the sound of silence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a perturbar el sonido del silencio</a:t>
            </a:r>
            <a:endParaRPr lang="es-ES" sz="16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/>
      <p:bldP spid="1127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08" name="Picture 20" descr="Aurora-boreal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755650" y="620713"/>
            <a:ext cx="3959225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/>
                <a:latin typeface="Lucida Calligraphy" pitchFamily="66" charset="0"/>
              </a:rPr>
              <a:t>'Fools' said I, 'You do not know</a:t>
            </a:r>
            <a:r>
              <a:rPr lang="es-ES" dirty="0">
                <a:solidFill>
                  <a:schemeClr val="bg1"/>
                </a:solidFill>
                <a:effectLst/>
                <a:latin typeface="Lucida Calligraphy" pitchFamily="66" charset="0"/>
              </a:rPr>
              <a:t> 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‘tontos’ dije yo, ‘ustedes no saben’</a:t>
            </a:r>
          </a:p>
        </p:txBody>
      </p:sp>
      <p:sp>
        <p:nvSpPr>
          <p:cNvPr id="12299" name="Text Box 11"/>
          <p:cNvSpPr txBox="1">
            <a:spLocks noChangeArrowheads="1"/>
          </p:cNvSpPr>
          <p:nvPr/>
        </p:nvSpPr>
        <p:spPr bwMode="auto">
          <a:xfrm>
            <a:off x="3857620" y="1357298"/>
            <a:ext cx="4960943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/>
                <a:latin typeface="Lucida Calligraphy" pitchFamily="66" charset="0"/>
              </a:rPr>
              <a:t>Silence like a cancer grows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que el silencio es como un cáncer que crece</a:t>
            </a:r>
            <a:endParaRPr lang="es-ES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12300" name="Text Box 12"/>
          <p:cNvSpPr txBox="1">
            <a:spLocks noChangeArrowheads="1"/>
          </p:cNvSpPr>
          <p:nvPr/>
        </p:nvSpPr>
        <p:spPr bwMode="auto">
          <a:xfrm>
            <a:off x="468312" y="2357430"/>
            <a:ext cx="5032381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/>
                <a:latin typeface="Lucida Calligraphy" pitchFamily="66" charset="0"/>
              </a:rPr>
              <a:t>Hear my words that I might teach you</a:t>
            </a:r>
            <a:r>
              <a:rPr lang="es-ES" dirty="0">
                <a:solidFill>
                  <a:schemeClr val="bg1"/>
                </a:solidFill>
                <a:effectLst/>
                <a:latin typeface="Lucida Calligraphy" pitchFamily="66" charset="0"/>
              </a:rPr>
              <a:t>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escuchen mis palabras que podría enseñarles</a:t>
            </a:r>
            <a:endParaRPr lang="es-ES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12301" name="Text Box 13"/>
          <p:cNvSpPr txBox="1">
            <a:spLocks noChangeArrowheads="1"/>
          </p:cNvSpPr>
          <p:nvPr/>
        </p:nvSpPr>
        <p:spPr bwMode="auto">
          <a:xfrm>
            <a:off x="285720" y="4714884"/>
            <a:ext cx="6572296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/>
                <a:latin typeface="Lucida Calligraphy" pitchFamily="66" charset="0"/>
              </a:rPr>
              <a:t>But my words like silent raindrops fell                    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pero mis palabras como silenciosas gotas de lluvia cayeron</a:t>
            </a:r>
            <a:r>
              <a:rPr lang="en-US" sz="1600" dirty="0">
                <a:solidFill>
                  <a:schemeClr val="bg1"/>
                </a:solidFill>
                <a:latin typeface="Lucida Calligraphy" pitchFamily="66" charset="0"/>
              </a:rPr>
              <a:t> </a:t>
            </a:r>
          </a:p>
        </p:txBody>
      </p:sp>
      <p:sp>
        <p:nvSpPr>
          <p:cNvPr id="12302" name="Text Box 14"/>
          <p:cNvSpPr txBox="1">
            <a:spLocks noChangeArrowheads="1"/>
          </p:cNvSpPr>
          <p:nvPr/>
        </p:nvSpPr>
        <p:spPr bwMode="auto">
          <a:xfrm>
            <a:off x="3563938" y="5661025"/>
            <a:ext cx="4608512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chemeClr val="bg1"/>
                </a:solidFill>
                <a:effectLst/>
                <a:latin typeface="Lucida Calligraphy" pitchFamily="66" charset="0"/>
              </a:rPr>
              <a:t>And echoed in the wells of silence   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y resonaron en los pozos del silencio</a:t>
            </a:r>
          </a:p>
        </p:txBody>
      </p:sp>
      <p:sp>
        <p:nvSpPr>
          <p:cNvPr id="12303" name="Text Box 15"/>
          <p:cNvSpPr txBox="1">
            <a:spLocks noChangeArrowheads="1"/>
          </p:cNvSpPr>
          <p:nvPr/>
        </p:nvSpPr>
        <p:spPr bwMode="auto">
          <a:xfrm>
            <a:off x="3419474" y="3500438"/>
            <a:ext cx="4795863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/>
                <a:latin typeface="Lucida Calligraphy" pitchFamily="66" charset="0"/>
              </a:rPr>
              <a:t>Take my arms that I might reach you</a:t>
            </a:r>
            <a:r>
              <a:rPr lang="es-ES" dirty="0">
                <a:solidFill>
                  <a:schemeClr val="bg1"/>
                </a:solidFill>
                <a:effectLst/>
                <a:latin typeface="Lucida Calligraphy" pitchFamily="66" charset="0"/>
              </a:rPr>
              <a:t>           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tomen mis brazos que podrían alcanzarlos</a:t>
            </a:r>
          </a:p>
        </p:txBody>
      </p:sp>
    </p:spTree>
  </p:cSld>
  <p:clrMapOvr>
    <a:masterClrMapping/>
  </p:clrMapOvr>
  <p:transition advClick="0" advTm="3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9" grpId="0"/>
      <p:bldP spid="12300" grpId="0"/>
      <p:bldP spid="12301" grpId="0"/>
      <p:bldP spid="12302" grpId="0"/>
      <p:bldP spid="1230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C:\Documents and Settings\Administrador\Escritorio\aldo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2357422" y="357166"/>
            <a:ext cx="4429156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the people bowed and prayed                  </a:t>
            </a:r>
            <a:r>
              <a:rPr lang="es-ES" sz="1600" dirty="0">
                <a:solidFill>
                  <a:schemeClr val="bg1"/>
                </a:solidFill>
                <a:effectLst/>
                <a:latin typeface="Lucida Calligraphy" pitchFamily="66" charset="0"/>
              </a:rPr>
              <a:t>y la gente se inclinó y oró</a:t>
            </a:r>
            <a:r>
              <a:rPr lang="en-US" sz="1600" dirty="0">
                <a:solidFill>
                  <a:srgbClr val="FF0000"/>
                </a:solidFill>
                <a:effectLst/>
                <a:latin typeface="Lucida Calligraphy" pitchFamily="66" charset="0"/>
              </a:rPr>
              <a:t> </a:t>
            </a:r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5072066" y="1071546"/>
            <a:ext cx="3743325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 the neon god they made    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al dios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neón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que crearon</a:t>
            </a:r>
            <a:endParaRPr lang="es-ES" dirty="0">
              <a:solidFill>
                <a:srgbClr val="FF00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18" descr="sign-in-summ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250825" y="428604"/>
            <a:ext cx="4964117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the sign flashed out its warning</a:t>
            </a:r>
            <a:r>
              <a:rPr lang="es-ES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y el letrero encendió su advertencia</a:t>
            </a:r>
            <a:endParaRPr lang="es-ES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357158" y="1357298"/>
            <a:ext cx="4464050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In the words that it was forming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con las palabras que se había formado</a:t>
            </a:r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0" y="3933825"/>
            <a:ext cx="6048375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the sign said, “The words of the prophets</a:t>
            </a:r>
            <a:r>
              <a:rPr lang="en-US" dirty="0">
                <a:solidFill>
                  <a:schemeClr val="bg1"/>
                </a:solidFill>
                <a:effectLst/>
                <a:latin typeface="Lucida Calligraphy" pitchFamily="66" charset="0"/>
              </a:rPr>
              <a:t>                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y el letrero decía, “Las palabras de los profetas</a:t>
            </a:r>
          </a:p>
        </p:txBody>
      </p:sp>
      <p:sp>
        <p:nvSpPr>
          <p:cNvPr id="14351" name="Text Box 15"/>
          <p:cNvSpPr txBox="1">
            <a:spLocks noChangeArrowheads="1"/>
          </p:cNvSpPr>
          <p:nvPr/>
        </p:nvSpPr>
        <p:spPr bwMode="auto">
          <a:xfrm>
            <a:off x="395288" y="4797425"/>
            <a:ext cx="5040312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are written on the subway walls</a:t>
            </a:r>
            <a:r>
              <a:rPr lang="en-US" dirty="0">
                <a:solidFill>
                  <a:schemeClr val="bg1"/>
                </a:solidFill>
                <a:effectLst/>
                <a:latin typeface="Lucida Calligraphy" pitchFamily="66" charset="0"/>
              </a:rPr>
              <a:t>                       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están escritas en las paredes del subterráneo</a:t>
            </a:r>
          </a:p>
        </p:txBody>
      </p:sp>
      <p:sp>
        <p:nvSpPr>
          <p:cNvPr id="14352" name="Text Box 16"/>
          <p:cNvSpPr txBox="1">
            <a:spLocks noChangeArrowheads="1"/>
          </p:cNvSpPr>
          <p:nvPr/>
        </p:nvSpPr>
        <p:spPr bwMode="auto">
          <a:xfrm>
            <a:off x="755650" y="5734050"/>
            <a:ext cx="3887788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tenement halls”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   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y en los pasillos del edificio”</a:t>
            </a:r>
            <a:endParaRPr lang="es-ES" dirty="0">
              <a:solidFill>
                <a:srgbClr val="FF00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46" grpId="0"/>
      <p:bldP spid="14348" grpId="0"/>
      <p:bldP spid="14351" grpId="0"/>
      <p:bldP spid="1435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Documents and Settings\Administrador\Escritorio\775173-800x600-Give-me-the-Sound-abstract-wallpapers-world-abstract-800x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2000232" y="428604"/>
            <a:ext cx="5000659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whispered in the sounds of silence</a:t>
            </a:r>
            <a:r>
              <a:rPr lang="en-US" dirty="0">
                <a:solidFill>
                  <a:srgbClr val="00FF00"/>
                </a:solidFill>
                <a:effectLst/>
                <a:latin typeface="Lucida Calligraphy" pitchFamily="66" charset="0"/>
              </a:rPr>
              <a:t> </a:t>
            </a:r>
            <a:r>
              <a:rPr lang="es-ES" sz="1600" dirty="0">
                <a:solidFill>
                  <a:srgbClr val="0000FF"/>
                </a:solidFill>
                <a:latin typeface="Lucida Calligraphy" pitchFamily="66" charset="0"/>
              </a:rPr>
              <a:t>y susurradas en los sonidos del silencio </a:t>
            </a:r>
          </a:p>
        </p:txBody>
      </p:sp>
      <p:sp>
        <p:nvSpPr>
          <p:cNvPr id="15399" name="Text Box 39"/>
          <p:cNvSpPr txBox="1">
            <a:spLocks noChangeArrowheads="1"/>
          </p:cNvSpPr>
          <p:nvPr/>
        </p:nvSpPr>
        <p:spPr bwMode="auto">
          <a:xfrm>
            <a:off x="7429520" y="6215082"/>
            <a:ext cx="138587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6" presetClass="entr" presetSubtype="0" fill="hold" grpId="0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9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730</TotalTime>
  <Words>540</Words>
  <Application>Microsoft Office PowerPoint</Application>
  <PresentationFormat>Presentación en pantalla (4:3)</PresentationFormat>
  <Paragraphs>75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53</cp:revision>
  <dcterms:created xsi:type="dcterms:W3CDTF">2009-12-14T17:47:04Z</dcterms:created>
  <dcterms:modified xsi:type="dcterms:W3CDTF">2012-09-20T21:02:05Z</dcterms:modified>
</cp:coreProperties>
</file>