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8" r:id="rId15"/>
    <p:sldId id="268" r:id="rId16"/>
    <p:sldId id="269" r:id="rId17"/>
    <p:sldId id="270" r:id="rId18"/>
    <p:sldId id="271" r:id="rId19"/>
    <p:sldId id="272" r:id="rId20"/>
    <p:sldId id="273" r:id="rId21"/>
    <p:sldId id="279" r:id="rId22"/>
    <p:sldId id="274" r:id="rId23"/>
    <p:sldId id="275" r:id="rId24"/>
    <p:sldId id="276" r:id="rId25"/>
    <p:sldId id="277" r:id="rId26"/>
    <p:sldId id="281" r:id="rId27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GcfZ1Os8toOmvBxys6oqQ" hashData="PijDka6QhtNxyytkvhPFk/3i0o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00FF00"/>
    <a:srgbClr val="FF5050"/>
    <a:srgbClr val="B2B2B2"/>
    <a:srgbClr val="C0C0C0"/>
    <a:srgbClr val="FFFFFF"/>
    <a:srgbClr val="FFFF00"/>
    <a:srgbClr val="FF0000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8722" autoAdjust="0"/>
  </p:normalViewPr>
  <p:slideViewPr>
    <p:cSldViewPr>
      <p:cViewPr varScale="1">
        <p:scale>
          <a:sx n="45" d="100"/>
          <a:sy n="45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45661C07-698D-4BA0-B1AD-9489D814FDFF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661C07-698D-4BA0-B1AD-9489D814FDF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4DAF27-D6A3-4D18-9129-9E9FFC7852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A86FC0-F5A7-45A8-9D0F-77DC0AA9636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00E590-658C-4BF2-A868-E98F90DB08C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CE9F0C-31B1-4A45-832B-CDD6AB04A9F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FE6F99-9038-46D1-A173-406AD14042B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754D44-31F8-4E8D-9727-F3CFE0448BA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1BABB8-10A6-4546-9611-C59774E775D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BC79EA-343A-40D3-A8D1-0373B64E82D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67AEC7-571A-4080-A9E5-1DE1E9830C1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DE6F-6DCD-45F5-8D26-4C27D82F434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61EA0-5423-45F3-B408-D8A3BB9406C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6A201-3E95-4374-8735-62F048E1B2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AA66168F-B3D0-4EDC-A2F1-5E93001976C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DA45DED-6168-434F-BE41-83AB05FF45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13" Type="http://schemas.openxmlformats.org/officeDocument/2006/relationships/image" Target="../media/image33.gif"/><Relationship Id="rId18" Type="http://schemas.openxmlformats.org/officeDocument/2006/relationships/image" Target="../media/image38.gif"/><Relationship Id="rId26" Type="http://schemas.openxmlformats.org/officeDocument/2006/relationships/image" Target="../media/image46.gif"/><Relationship Id="rId3" Type="http://schemas.openxmlformats.org/officeDocument/2006/relationships/image" Target="../media/image23.gif"/><Relationship Id="rId21" Type="http://schemas.openxmlformats.org/officeDocument/2006/relationships/image" Target="../media/image41.jpeg"/><Relationship Id="rId7" Type="http://schemas.openxmlformats.org/officeDocument/2006/relationships/image" Target="../media/image27.gif"/><Relationship Id="rId12" Type="http://schemas.openxmlformats.org/officeDocument/2006/relationships/image" Target="../media/image32.gif"/><Relationship Id="rId17" Type="http://schemas.openxmlformats.org/officeDocument/2006/relationships/image" Target="../media/image37.gif"/><Relationship Id="rId25" Type="http://schemas.openxmlformats.org/officeDocument/2006/relationships/image" Target="../media/image45.jpeg"/><Relationship Id="rId2" Type="http://schemas.openxmlformats.org/officeDocument/2006/relationships/image" Target="../media/image22.jpeg"/><Relationship Id="rId16" Type="http://schemas.openxmlformats.org/officeDocument/2006/relationships/image" Target="../media/image36.gif"/><Relationship Id="rId20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11" Type="http://schemas.openxmlformats.org/officeDocument/2006/relationships/image" Target="../media/image31.gif"/><Relationship Id="rId24" Type="http://schemas.openxmlformats.org/officeDocument/2006/relationships/image" Target="../media/image44.jpeg"/><Relationship Id="rId5" Type="http://schemas.openxmlformats.org/officeDocument/2006/relationships/image" Target="../media/image25.gif"/><Relationship Id="rId15" Type="http://schemas.openxmlformats.org/officeDocument/2006/relationships/image" Target="../media/image35.gif"/><Relationship Id="rId23" Type="http://schemas.openxmlformats.org/officeDocument/2006/relationships/image" Target="../media/image43.jpeg"/><Relationship Id="rId10" Type="http://schemas.openxmlformats.org/officeDocument/2006/relationships/image" Target="../media/image30.gif"/><Relationship Id="rId19" Type="http://schemas.openxmlformats.org/officeDocument/2006/relationships/image" Target="../media/image39.jpeg"/><Relationship Id="rId4" Type="http://schemas.openxmlformats.org/officeDocument/2006/relationships/image" Target="../media/image24.gif"/><Relationship Id="rId9" Type="http://schemas.openxmlformats.org/officeDocument/2006/relationships/image" Target="../media/image29.gif"/><Relationship Id="rId14" Type="http://schemas.openxmlformats.org/officeDocument/2006/relationships/image" Target="../media/image34.gif"/><Relationship Id="rId22" Type="http://schemas.openxmlformats.org/officeDocument/2006/relationships/image" Target="../media/image42.jpeg"/><Relationship Id="rId27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2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7666" name="Picture 18" descr="C:\Documents and Settings\Administrador\Mis documentos\imágenes\Imagen4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793631" cy="6858000"/>
          </a:xfrm>
          <a:prstGeom prst="rect">
            <a:avLst/>
          </a:prstGeom>
          <a:noFill/>
        </p:spPr>
      </p:pic>
      <p:pic>
        <p:nvPicPr>
          <p:cNvPr id="27667" name="Picture 19" descr="C:\Documents and Settings\Administrador\Mis documentos\imágenes\Imagen4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85918" y="0"/>
            <a:ext cx="1793631" cy="6858000"/>
          </a:xfrm>
          <a:prstGeom prst="rect">
            <a:avLst/>
          </a:prstGeom>
          <a:noFill/>
        </p:spPr>
      </p:pic>
      <p:pic>
        <p:nvPicPr>
          <p:cNvPr id="27668" name="Picture 20" descr="C:\Documents and Settings\Administrador\Mis documentos\imágenes\Imagen4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0"/>
            <a:ext cx="1793631" cy="6858000"/>
          </a:xfrm>
          <a:prstGeom prst="rect">
            <a:avLst/>
          </a:prstGeom>
          <a:noFill/>
        </p:spPr>
      </p:pic>
      <p:pic>
        <p:nvPicPr>
          <p:cNvPr id="27669" name="Picture 21" descr="C:\Documents and Settings\Administrador\Mis documentos\imágenes\Imagen4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0"/>
            <a:ext cx="1793631" cy="6858000"/>
          </a:xfrm>
          <a:prstGeom prst="rect">
            <a:avLst/>
          </a:prstGeom>
          <a:noFill/>
        </p:spPr>
      </p:pic>
      <p:pic>
        <p:nvPicPr>
          <p:cNvPr id="27670" name="Picture 22" descr="C:\Documents and Settings\Administrador\Mis documentos\imágenes\Imagen4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0"/>
            <a:ext cx="2000232" cy="6858000"/>
          </a:xfrm>
          <a:prstGeom prst="rect">
            <a:avLst/>
          </a:prstGeom>
          <a:noFill/>
        </p:spPr>
      </p:pic>
      <p:pic>
        <p:nvPicPr>
          <p:cNvPr id="35" name="Picture 18" descr="C:\Documents and Settings\Administrador\Mis documentos\imágenes\Imagen4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793631" cy="6858000"/>
          </a:xfrm>
          <a:prstGeom prst="rect">
            <a:avLst/>
          </a:prstGeom>
          <a:noFill/>
        </p:spPr>
      </p:pic>
      <p:pic>
        <p:nvPicPr>
          <p:cNvPr id="36" name="Picture 18" descr="C:\Documents and Settings\Administrador\Mis documentos\imágenes\Imagen4_0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793631" cy="6858000"/>
          </a:xfrm>
          <a:prstGeom prst="rect">
            <a:avLst/>
          </a:prstGeom>
          <a:noFill/>
        </p:spPr>
      </p:pic>
      <p:pic>
        <p:nvPicPr>
          <p:cNvPr id="37" name="Picture 19" descr="C:\Documents and Settings\Administrador\Mis documentos\imágenes\Imagen4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85918" y="0"/>
            <a:ext cx="1793631" cy="6858000"/>
          </a:xfrm>
          <a:prstGeom prst="rect">
            <a:avLst/>
          </a:prstGeom>
          <a:noFill/>
        </p:spPr>
      </p:pic>
      <p:pic>
        <p:nvPicPr>
          <p:cNvPr id="38" name="Picture 19" descr="C:\Documents and Settings\Administrador\Mis documentos\imágenes\Imagen4_0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85918" y="0"/>
            <a:ext cx="1793631" cy="6858000"/>
          </a:xfrm>
          <a:prstGeom prst="rect">
            <a:avLst/>
          </a:prstGeom>
          <a:noFill/>
        </p:spPr>
      </p:pic>
      <p:pic>
        <p:nvPicPr>
          <p:cNvPr id="39" name="Picture 20" descr="C:\Documents and Settings\Administrador\Mis documentos\imágenes\Imagen4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0"/>
            <a:ext cx="1793631" cy="6858000"/>
          </a:xfrm>
          <a:prstGeom prst="rect">
            <a:avLst/>
          </a:prstGeom>
          <a:noFill/>
        </p:spPr>
      </p:pic>
      <p:pic>
        <p:nvPicPr>
          <p:cNvPr id="40" name="Picture 20" descr="C:\Documents and Settings\Administrador\Mis documentos\imágenes\Imagen4_03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0"/>
            <a:ext cx="1793631" cy="6858000"/>
          </a:xfrm>
          <a:prstGeom prst="rect">
            <a:avLst/>
          </a:prstGeom>
          <a:noFill/>
        </p:spPr>
      </p:pic>
      <p:pic>
        <p:nvPicPr>
          <p:cNvPr id="41" name="Picture 21" descr="C:\Documents and Settings\Administrador\Mis documentos\imágenes\Imagen4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0"/>
            <a:ext cx="1793631" cy="6858000"/>
          </a:xfrm>
          <a:prstGeom prst="rect">
            <a:avLst/>
          </a:prstGeom>
          <a:noFill/>
        </p:spPr>
      </p:pic>
      <p:pic>
        <p:nvPicPr>
          <p:cNvPr id="42" name="Picture 21" descr="C:\Documents and Settings\Administrador\Mis documentos\imágenes\Imagen4_04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0"/>
            <a:ext cx="1793631" cy="6858000"/>
          </a:xfrm>
          <a:prstGeom prst="rect">
            <a:avLst/>
          </a:prstGeom>
          <a:noFill/>
        </p:spPr>
      </p:pic>
      <p:pic>
        <p:nvPicPr>
          <p:cNvPr id="43" name="Picture 22" descr="C:\Documents and Settings\Administrador\Mis documentos\imágenes\Imagen4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0"/>
            <a:ext cx="2000232" cy="6858000"/>
          </a:xfrm>
          <a:prstGeom prst="rect">
            <a:avLst/>
          </a:prstGeom>
          <a:noFill/>
        </p:spPr>
      </p:pic>
      <p:pic>
        <p:nvPicPr>
          <p:cNvPr id="44" name="Picture 22" descr="C:\Documents and Settings\Administrador\Mis documentos\imágenes\Imagen4_05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143768" y="0"/>
            <a:ext cx="2000232" cy="6858000"/>
          </a:xfrm>
          <a:prstGeom prst="rect">
            <a:avLst/>
          </a:prstGeom>
          <a:noFill/>
        </p:spPr>
      </p:pic>
      <p:sp>
        <p:nvSpPr>
          <p:cNvPr id="47" name="46 CuadroTexto"/>
          <p:cNvSpPr txBox="1"/>
          <p:nvPr/>
        </p:nvSpPr>
        <p:spPr>
          <a:xfrm>
            <a:off x="4500562" y="2928934"/>
            <a:ext cx="24288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smtClean="0">
                <a:solidFill>
                  <a:srgbClr val="FFFF00"/>
                </a:solidFill>
                <a:latin typeface="Lucida Calligraphy" pitchFamily="66" charset="0"/>
              </a:rPr>
              <a:t>Grupo Británico</a:t>
            </a:r>
            <a:endParaRPr lang="en-US" sz="1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48" name="47 CuadroTexto"/>
          <p:cNvSpPr txBox="1"/>
          <p:nvPr/>
        </p:nvSpPr>
        <p:spPr>
          <a:xfrm>
            <a:off x="4786314" y="3214686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FF00"/>
                </a:solidFill>
                <a:latin typeface="Lucida Calligraphy" pitchFamily="66" charset="0"/>
              </a:rPr>
              <a:t>Cream</a:t>
            </a:r>
            <a:endParaRPr lang="en-US" sz="2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49" name="48 CuadroTexto"/>
          <p:cNvSpPr txBox="1"/>
          <p:nvPr/>
        </p:nvSpPr>
        <p:spPr>
          <a:xfrm>
            <a:off x="4000496" y="4000504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  <a:latin typeface="Lucida Calligraphy" pitchFamily="66" charset="0"/>
              </a:rPr>
              <a:t>Sunshine of your love</a:t>
            </a:r>
            <a:endParaRPr lang="en-US" sz="24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0" name="49 CuadroTexto"/>
          <p:cNvSpPr txBox="1"/>
          <p:nvPr/>
        </p:nvSpPr>
        <p:spPr>
          <a:xfrm>
            <a:off x="4429124" y="442913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El Sol de tu amor</a:t>
            </a:r>
            <a:endParaRPr lang="es-ES" sz="18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4" name="53 CuadroTexto"/>
          <p:cNvSpPr txBox="1"/>
          <p:nvPr/>
        </p:nvSpPr>
        <p:spPr>
          <a:xfrm>
            <a:off x="5000628" y="4786322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FF00"/>
                </a:solidFill>
                <a:latin typeface="Lucida Calligraphy" pitchFamily="66" charset="0"/>
              </a:rPr>
              <a:t>1968</a:t>
            </a:r>
            <a:endParaRPr lang="en-US" sz="1200" dirty="0">
              <a:solidFill>
                <a:srgbClr val="FFFF00"/>
              </a:solidFill>
              <a:latin typeface="Lucida Calligraphy" pitchFamily="66" charset="0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3643306" y="6000768"/>
            <a:ext cx="1511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AVANCE </a:t>
            </a:r>
            <a:r>
              <a:rPr lang="es-ES" sz="1200" i="1" dirty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AUTOMATICO</a:t>
            </a:r>
          </a:p>
        </p:txBody>
      </p:sp>
      <p:sp>
        <p:nvSpPr>
          <p:cNvPr id="59" name="58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59 CuadroTexto"/>
          <p:cNvSpPr txBox="1"/>
          <p:nvPr/>
        </p:nvSpPr>
        <p:spPr>
          <a:xfrm>
            <a:off x="7786710" y="6286520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" name="Picture 8" descr="PkRU.gif (9741 bytes)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429520" y="6215082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7000">
    <p:sndAc>
      <p:stSnd>
        <p:snd r:embed="rId3" name="cream - sunshine of your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50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50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500"/>
                            </p:stCondLst>
                            <p:childTnLst>
                              <p:par>
                                <p:cTn id="10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54" grpId="0"/>
      <p:bldP spid="59" grpId="0"/>
      <p:bldP spid="6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0" name="Picture 14" descr="454433590_6b645a62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835150" y="549275"/>
            <a:ext cx="50403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It's getting near dawn</a:t>
            </a:r>
            <a:r>
              <a:rPr lang="en-US" sz="24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>
                <a:solidFill>
                  <a:schemeClr val="bg1"/>
                </a:solidFill>
                <a:effectLst/>
              </a:rPr>
              <a:t>Está acercándose el amanecer</a:t>
            </a:r>
            <a:endParaRPr lang="en-US" sz="1800"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54" name="Picture 34" descr="327240608_d73fb922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403350" y="620713"/>
            <a:ext cx="6335713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When lights close their tired eyes</a:t>
            </a:r>
            <a:r>
              <a:rPr lang="en-US" sz="24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</a:t>
            </a:r>
            <a:r>
              <a:rPr lang="es-ES" sz="1800">
                <a:solidFill>
                  <a:schemeClr val="bg1"/>
                </a:solidFill>
                <a:effectLst/>
              </a:rPr>
              <a:t>Cuando las luces cierran los ojos cansados</a:t>
            </a:r>
            <a:endParaRPr lang="en-US" sz="180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6" name="Picture 22" descr="224422244_d66edcf6c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6878638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763713" y="404813"/>
            <a:ext cx="54737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I'll soon be with you my love</a:t>
            </a:r>
            <a:r>
              <a:rPr lang="es-ES" sz="24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s-ES" sz="24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1800">
                <a:solidFill>
                  <a:schemeClr val="bg1"/>
                </a:solidFill>
                <a:effectLst/>
              </a:rPr>
              <a:t>Estaré pronto contigo mi amor</a:t>
            </a:r>
            <a:endParaRPr lang="es-ES" sz="180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42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11549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908175" y="476250"/>
            <a:ext cx="55451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</a:rPr>
              <a:t>To give you my dawn surprise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chemeClr val="bg1"/>
                </a:solidFill>
              </a:rPr>
              <a:t>Para darte mi sorpresa de amanecer</a:t>
            </a:r>
            <a:r>
              <a:rPr lang="en-US" sz="1800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121765663_d8998e0a1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619250" y="620713"/>
            <a:ext cx="58324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</a:rPr>
              <a:t>I'll be with you darling soon</a:t>
            </a:r>
            <a:r>
              <a:rPr lang="en-US" sz="2400" dirty="0">
                <a:effectLst/>
              </a:rPr>
              <a:t>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Estaré pronto contigo querida</a:t>
            </a:r>
            <a:endParaRPr lang="en-US" sz="1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23031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071538" y="2500306"/>
            <a:ext cx="69119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</a:rPr>
              <a:t>I'll be with you when the stars start falling</a:t>
            </a:r>
            <a:r>
              <a:rPr lang="en-US" sz="2400" dirty="0">
                <a:solidFill>
                  <a:schemeClr val="bg1"/>
                </a:solidFill>
                <a:effectLst/>
              </a:rPr>
              <a:t>            </a:t>
            </a:r>
            <a:r>
              <a:rPr lang="es-ES" sz="1800" dirty="0">
                <a:solidFill>
                  <a:srgbClr val="00FF00"/>
                </a:solidFill>
              </a:rPr>
              <a:t>Estaré contigo cuando las estrellas empiecen a caer </a:t>
            </a:r>
            <a:endParaRPr lang="en-US" sz="1800" dirty="0">
              <a:solidFill>
                <a:srgbClr val="00FF00"/>
              </a:solidFill>
            </a:endParaRPr>
          </a:p>
        </p:txBody>
      </p:sp>
    </p:spTree>
  </p:cSld>
  <p:clrMapOvr>
    <a:masterClrMapping/>
  </p:clrMapOvr>
  <p:transition advClick="0" advTm="133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35641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2" name="Text Box 12"/>
          <p:cNvSpPr txBox="1">
            <a:spLocks noChangeArrowheads="1"/>
          </p:cNvSpPr>
          <p:nvPr/>
        </p:nvSpPr>
        <p:spPr bwMode="auto">
          <a:xfrm>
            <a:off x="5072066" y="1214422"/>
            <a:ext cx="3748084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I've been waiting so long</a:t>
            </a:r>
            <a:endParaRPr lang="en-US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s-ES" sz="1800" dirty="0">
                <a:solidFill>
                  <a:srgbClr val="FFFF00"/>
                </a:solidFill>
              </a:rPr>
              <a:t>He esperado tanto tiempo</a:t>
            </a: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5286380" y="2428868"/>
            <a:ext cx="337027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be where I'm going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</a:t>
            </a:r>
            <a:r>
              <a:rPr lang="es-ES" sz="1800" dirty="0">
                <a:solidFill>
                  <a:srgbClr val="FFFF00"/>
                </a:solidFill>
              </a:rPr>
              <a:t>para ir al lugar donde voy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2" grpId="0"/>
      <p:bldP spid="102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30065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1857355" y="2428868"/>
            <a:ext cx="4000529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the sunshine of your love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el sol de tu amor</a:t>
            </a:r>
            <a:endParaRPr lang="en-U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112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81812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214942" y="857232"/>
            <a:ext cx="36734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I'm with you my love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</a:t>
            </a:r>
            <a:r>
              <a:rPr lang="es-ES" sz="1800" dirty="0">
                <a:solidFill>
                  <a:srgbClr val="00FF00"/>
                </a:solidFill>
              </a:rPr>
              <a:t>Estoy contigo mi amor</a:t>
            </a:r>
            <a:r>
              <a:rPr lang="en-US" sz="1800" dirty="0">
                <a:solidFill>
                  <a:srgbClr val="00FF00"/>
                </a:solidFill>
              </a:rPr>
              <a:t>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100337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643042" y="500042"/>
            <a:ext cx="62642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</a:rPr>
              <a:t>The light's shining through on you</a:t>
            </a:r>
            <a:r>
              <a:rPr lang="es-ES" sz="2400" dirty="0">
                <a:solidFill>
                  <a:srgbClr val="FF3300"/>
                </a:solidFill>
                <a:effectLst/>
              </a:rPr>
              <a:t>                  </a:t>
            </a:r>
            <a:r>
              <a:rPr lang="es-ES" sz="1800" dirty="0">
                <a:solidFill>
                  <a:schemeClr val="bg1"/>
                </a:solidFill>
                <a:effectLst/>
              </a:rPr>
              <a:t>La luz está brillando a través de ti</a:t>
            </a:r>
            <a:endParaRPr lang="es-ES" sz="1800" dirty="0">
              <a:solidFill>
                <a:srgbClr val="FF3300"/>
              </a:solidFill>
              <a:effectLst/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bomba atom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  <p:pic>
        <p:nvPicPr>
          <p:cNvPr id="3074" name="Picture 2" descr="C:\Documents and Settings\Administrador\Escritorio\398257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1000100" y="714356"/>
            <a:ext cx="431958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Yes, I'm with you my love</a:t>
            </a:r>
          </a:p>
          <a:p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Si, estoy contigo mi amor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500034" y="2285992"/>
            <a:ext cx="450852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It's the morning and just we two</a:t>
            </a:r>
            <a:r>
              <a:rPr lang="es-ES" sz="2400" dirty="0">
                <a:solidFill>
                  <a:schemeClr val="bg1"/>
                </a:solidFill>
                <a:effectLst/>
              </a:rPr>
              <a:t> </a:t>
            </a:r>
            <a:r>
              <a:rPr lang="es-E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 la mañana y solo estamos los dos</a:t>
            </a:r>
          </a:p>
        </p:txBody>
      </p:sp>
    </p:spTree>
  </p:cSld>
  <p:clrMapOvr>
    <a:masterClrMapping/>
  </p:clrMapOvr>
  <p:transition advClick="0" advTm="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/>
      <p:bldP spid="143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48921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1357290" y="785794"/>
            <a:ext cx="6335712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I'll stay with you darling now                            </a:t>
            </a:r>
            <a:r>
              <a:rPr lang="es-ES" sz="1800" dirty="0">
                <a:solidFill>
                  <a:srgbClr val="FF0000"/>
                </a:solidFill>
              </a:rPr>
              <a:t>Me quedaré contigo ahora, querida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21783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827088" y="476250"/>
            <a:ext cx="72723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I'll stay with you till my seeds are dried up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 quedaré contigo labrando mis semillas  secas</a:t>
            </a:r>
            <a:r>
              <a:rPr lang="en-U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</a:p>
        </p:txBody>
      </p:sp>
    </p:spTree>
  </p:cSld>
  <p:clrMapOvr>
    <a:masterClrMapping/>
  </p:clrMapOvr>
  <p:transition advClick="0" advTm="132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9" name="Picture 15" descr="264017878_386daa1cd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2124075" y="5734050"/>
            <a:ext cx="4824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>
              <a:effectLst/>
            </a:endParaRPr>
          </a:p>
        </p:txBody>
      </p:sp>
      <p:sp>
        <p:nvSpPr>
          <p:cNvPr id="16402" name="Text Box 18"/>
          <p:cNvSpPr txBox="1">
            <a:spLocks noChangeArrowheads="1"/>
          </p:cNvSpPr>
          <p:nvPr/>
        </p:nvSpPr>
        <p:spPr bwMode="auto">
          <a:xfrm>
            <a:off x="2555875" y="549275"/>
            <a:ext cx="4176713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I've been waiting so long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      </a:t>
            </a:r>
            <a:r>
              <a:rPr lang="es-ES" sz="18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He esperado tanto tiempo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971550" y="1989138"/>
            <a:ext cx="38163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be where I'm going</a:t>
            </a:r>
            <a:r>
              <a:rPr lang="es-ES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</a:t>
            </a:r>
            <a:r>
              <a:rPr lang="es-ES" sz="180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para ir al lugar donde voy</a:t>
            </a:r>
          </a:p>
        </p:txBody>
      </p:sp>
    </p:spTree>
  </p:cSld>
  <p:clrMapOvr>
    <a:masterClrMapping/>
  </p:clrMapOvr>
  <p:transition advClick="0" advTm="6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2" grpId="0"/>
      <p:bldP spid="1640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Documents and Settings\Administrador\Escritorio\25068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:\Documents and Settings\Administrador\Escritorio\25068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3" descr="C:\Documents and Settings\Administrador\Escritorio\25068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7999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Escritorio\250682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2714612" y="1857364"/>
            <a:ext cx="371477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the sunshine of your love</a:t>
            </a:r>
            <a:r>
              <a:rPr lang="en-US" sz="24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>
                <a:solidFill>
                  <a:srgbClr val="0000FF"/>
                </a:solidFill>
              </a:rPr>
              <a:t>En el sol de tu amor </a:t>
            </a:r>
          </a:p>
        </p:txBody>
      </p:sp>
      <p:pic>
        <p:nvPicPr>
          <p:cNvPr id="11292" name="Picture 28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438400" cy="1828800"/>
          </a:xfrm>
          <a:prstGeom prst="rect">
            <a:avLst/>
          </a:prstGeom>
          <a:noFill/>
        </p:spPr>
      </p:pic>
      <p:pic>
        <p:nvPicPr>
          <p:cNvPr id="11293" name="Picture 29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0"/>
            <a:ext cx="2438400" cy="1828800"/>
          </a:xfrm>
          <a:prstGeom prst="rect">
            <a:avLst/>
          </a:prstGeom>
          <a:noFill/>
        </p:spPr>
      </p:pic>
      <p:pic>
        <p:nvPicPr>
          <p:cNvPr id="11294" name="Picture 30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0"/>
            <a:ext cx="2438400" cy="1828800"/>
          </a:xfrm>
          <a:prstGeom prst="rect">
            <a:avLst/>
          </a:prstGeom>
          <a:noFill/>
        </p:spPr>
      </p:pic>
      <p:pic>
        <p:nvPicPr>
          <p:cNvPr id="11295" name="Picture 31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0"/>
            <a:ext cx="1857356" cy="1828800"/>
          </a:xfrm>
          <a:prstGeom prst="rect">
            <a:avLst/>
          </a:prstGeom>
          <a:noFill/>
        </p:spPr>
      </p:pic>
      <p:pic>
        <p:nvPicPr>
          <p:cNvPr id="11296" name="Picture 32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785926"/>
            <a:ext cx="2438400" cy="1828800"/>
          </a:xfrm>
          <a:prstGeom prst="rect">
            <a:avLst/>
          </a:prstGeom>
          <a:noFill/>
        </p:spPr>
      </p:pic>
      <p:pic>
        <p:nvPicPr>
          <p:cNvPr id="11297" name="Picture 33" descr="C:\Documents and Settings\Administrador\Mis documentos\imágenes\Imagen1_06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28860" y="1785926"/>
            <a:ext cx="2438400" cy="1828800"/>
          </a:xfrm>
          <a:prstGeom prst="rect">
            <a:avLst/>
          </a:prstGeom>
          <a:noFill/>
        </p:spPr>
      </p:pic>
      <p:pic>
        <p:nvPicPr>
          <p:cNvPr id="11298" name="Picture 34" descr="C:\Documents and Settings\Administrador\Mis documentos\imágenes\Imagen1_07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57752" y="1785926"/>
            <a:ext cx="2438400" cy="1828800"/>
          </a:xfrm>
          <a:prstGeom prst="rect">
            <a:avLst/>
          </a:prstGeom>
          <a:noFill/>
        </p:spPr>
      </p:pic>
      <p:pic>
        <p:nvPicPr>
          <p:cNvPr id="11299" name="Picture 35" descr="C:\Documents and Settings\Administrador\Mis documentos\imágenes\Imagen1_08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86644" y="1785926"/>
            <a:ext cx="1857356" cy="1828800"/>
          </a:xfrm>
          <a:prstGeom prst="rect">
            <a:avLst/>
          </a:prstGeom>
          <a:noFill/>
        </p:spPr>
      </p:pic>
      <p:pic>
        <p:nvPicPr>
          <p:cNvPr id="11300" name="Picture 36" descr="C:\Documents and Settings\Administrador\Mis documentos\imágenes\Imagen1_09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3571876"/>
            <a:ext cx="2438400" cy="1828800"/>
          </a:xfrm>
          <a:prstGeom prst="rect">
            <a:avLst/>
          </a:prstGeom>
          <a:noFill/>
        </p:spPr>
      </p:pic>
      <p:pic>
        <p:nvPicPr>
          <p:cNvPr id="11301" name="Picture 37" descr="C:\Documents and Settings\Administrador\Mis documentos\imágenes\Imagen1_10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428860" y="3571876"/>
            <a:ext cx="2438400" cy="1828800"/>
          </a:xfrm>
          <a:prstGeom prst="rect">
            <a:avLst/>
          </a:prstGeom>
          <a:noFill/>
        </p:spPr>
      </p:pic>
      <p:pic>
        <p:nvPicPr>
          <p:cNvPr id="11302" name="Picture 38" descr="C:\Documents and Settings\Administrador\Mis documentos\imágenes\Imagen1_11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857752" y="3571876"/>
            <a:ext cx="2438400" cy="1828800"/>
          </a:xfrm>
          <a:prstGeom prst="rect">
            <a:avLst/>
          </a:prstGeom>
          <a:noFill/>
        </p:spPr>
      </p:pic>
      <p:pic>
        <p:nvPicPr>
          <p:cNvPr id="11303" name="Picture 39" descr="C:\Documents and Settings\Administrador\Mis documentos\imágenes\Imagen1_12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286644" y="3571876"/>
            <a:ext cx="1857356" cy="1828800"/>
          </a:xfrm>
          <a:prstGeom prst="rect">
            <a:avLst/>
          </a:prstGeom>
          <a:noFill/>
        </p:spPr>
      </p:pic>
      <p:pic>
        <p:nvPicPr>
          <p:cNvPr id="11304" name="Picture 40" descr="C:\Documents and Settings\Administrador\Mis documentos\imágenes\Imagen1_13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5357826"/>
            <a:ext cx="2438400" cy="1500174"/>
          </a:xfrm>
          <a:prstGeom prst="rect">
            <a:avLst/>
          </a:prstGeom>
          <a:noFill/>
        </p:spPr>
      </p:pic>
      <p:pic>
        <p:nvPicPr>
          <p:cNvPr id="11305" name="Picture 41" descr="C:\Documents and Settings\Administrador\Mis documentos\imágenes\Imagen1_14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2428860" y="5357826"/>
            <a:ext cx="2438400" cy="1500174"/>
          </a:xfrm>
          <a:prstGeom prst="rect">
            <a:avLst/>
          </a:prstGeom>
          <a:noFill/>
        </p:spPr>
      </p:pic>
      <p:pic>
        <p:nvPicPr>
          <p:cNvPr id="11306" name="Picture 42" descr="C:\Documents and Settings\Administrador\Mis documentos\imágenes\Imagen1_15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857752" y="5357826"/>
            <a:ext cx="2438400" cy="1500174"/>
          </a:xfrm>
          <a:prstGeom prst="rect">
            <a:avLst/>
          </a:prstGeom>
          <a:noFill/>
        </p:spPr>
      </p:pic>
      <p:pic>
        <p:nvPicPr>
          <p:cNvPr id="11307" name="Picture 43" descr="C:\Documents and Settings\Administrador\Mis documentos\imágenes\Imagen1_16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7286644" y="5357826"/>
            <a:ext cx="1857356" cy="1500174"/>
          </a:xfrm>
          <a:prstGeom prst="rect">
            <a:avLst/>
          </a:prstGeom>
          <a:noFill/>
        </p:spPr>
      </p:pic>
      <p:pic>
        <p:nvPicPr>
          <p:cNvPr id="11309" name="Picture 45" descr="http://pandik.files.wordpress.com/2010/10/eric-clapton-and-ginger-baker-wheels-of-fire-c2a92003-linda-mccartney_star-file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4561268" cy="6858000"/>
          </a:xfrm>
          <a:prstGeom prst="rect">
            <a:avLst/>
          </a:prstGeom>
          <a:noFill/>
        </p:spPr>
      </p:pic>
      <p:pic>
        <p:nvPicPr>
          <p:cNvPr id="11311" name="Picture 47" descr="http://pandik.files.wordpress.com/2010/10/star-file.jpg?w=710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500562" y="0"/>
            <a:ext cx="4643439" cy="6858000"/>
          </a:xfrm>
          <a:prstGeom prst="rect">
            <a:avLst/>
          </a:prstGeom>
          <a:noFill/>
        </p:spPr>
      </p:pic>
      <p:pic>
        <p:nvPicPr>
          <p:cNvPr id="65" name="Picture 45" descr="http://pandik.files.wordpress.com/2010/10/eric-clapton-and-ginger-baker-wheels-of-fire-c2a92003-linda-mccartney_star-file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4561268" cy="6858000"/>
          </a:xfrm>
          <a:prstGeom prst="rect">
            <a:avLst/>
          </a:prstGeom>
          <a:noFill/>
        </p:spPr>
      </p:pic>
      <p:pic>
        <p:nvPicPr>
          <p:cNvPr id="66" name="Picture 45" descr="http://pandik.files.wordpress.com/2010/10/eric-clapton-and-ginger-baker-wheels-of-fire-c2a92003-linda-mccartney_star-file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4561268" cy="6858000"/>
          </a:xfrm>
          <a:prstGeom prst="rect">
            <a:avLst/>
          </a:prstGeom>
          <a:noFill/>
        </p:spPr>
      </p:pic>
      <p:pic>
        <p:nvPicPr>
          <p:cNvPr id="67" name="Picture 47" descr="http://pandik.files.wordpress.com/2010/10/star-file.jpg?w=710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500561" y="0"/>
            <a:ext cx="4643439" cy="6858000"/>
          </a:xfrm>
          <a:prstGeom prst="rect">
            <a:avLst/>
          </a:prstGeom>
          <a:noFill/>
        </p:spPr>
      </p:pic>
      <p:pic>
        <p:nvPicPr>
          <p:cNvPr id="68" name="Picture 47" descr="http://pandik.files.wordpress.com/2010/10/star-file.jpg?w=710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500561" y="0"/>
            <a:ext cx="4643439" cy="6858000"/>
          </a:xfrm>
          <a:prstGeom prst="rect">
            <a:avLst/>
          </a:prstGeom>
          <a:noFill/>
        </p:spPr>
      </p:pic>
      <p:pic>
        <p:nvPicPr>
          <p:cNvPr id="11313" name="Picture 49" descr="http://pandik.files.wordpress.com/2010/10/eric-clapton-c2a92003-linda-mccartney_star-file.jpg?w=710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pic>
        <p:nvPicPr>
          <p:cNvPr id="11315" name="Picture 51" descr="http://pandik.files.wordpress.com/2010/10/jack-bruce-of-cream-performing-at-madison-square-garden-november-1968-new-york-city-new-york-london-england-c2a92004-harry-goodwin_star-file.jpg?w=710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568413" y="0"/>
            <a:ext cx="4575588" cy="6858000"/>
          </a:xfrm>
          <a:prstGeom prst="rect">
            <a:avLst/>
          </a:prstGeom>
          <a:noFill/>
        </p:spPr>
      </p:pic>
      <p:pic>
        <p:nvPicPr>
          <p:cNvPr id="71" name="Picture 49" descr="http://pandik.files.wordpress.com/2010/10/eric-clapton-c2a92003-linda-mccartney_star-file.jpg?w=710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pic>
        <p:nvPicPr>
          <p:cNvPr id="72" name="Picture 49" descr="http://pandik.files.wordpress.com/2010/10/eric-clapton-c2a92003-linda-mccartney_star-file.jpg?w=710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pic>
        <p:nvPicPr>
          <p:cNvPr id="73" name="Picture 51" descr="http://pandik.files.wordpress.com/2010/10/jack-bruce-of-cream-performing-at-madison-square-garden-november-1968-new-york-city-new-york-london-england-c2a92004-harry-goodwin_star-file.jpg?w=710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568412" y="0"/>
            <a:ext cx="4575588" cy="6858000"/>
          </a:xfrm>
          <a:prstGeom prst="rect">
            <a:avLst/>
          </a:prstGeom>
          <a:noFill/>
        </p:spPr>
      </p:pic>
      <p:pic>
        <p:nvPicPr>
          <p:cNvPr id="74" name="Picture 51" descr="http://pandik.files.wordpress.com/2010/10/jack-bruce-of-cream-performing-at-madison-square-garden-november-1968-new-york-city-new-york-london-england-c2a92004-harry-goodwin_star-file.jpg?w=710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568412" y="0"/>
            <a:ext cx="4575588" cy="6858000"/>
          </a:xfrm>
          <a:prstGeom prst="rect">
            <a:avLst/>
          </a:prstGeom>
          <a:noFill/>
        </p:spPr>
      </p:pic>
      <p:pic>
        <p:nvPicPr>
          <p:cNvPr id="11317" name="Picture 53" descr="http://pandik.files.wordpress.com/2010/10/photo-jill-furmanovsky-c2a9-star-file.jpg?w=710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0" y="0"/>
            <a:ext cx="4568416" cy="6858000"/>
          </a:xfrm>
          <a:prstGeom prst="rect">
            <a:avLst/>
          </a:prstGeom>
          <a:noFill/>
        </p:spPr>
      </p:pic>
      <p:pic>
        <p:nvPicPr>
          <p:cNvPr id="11319" name="Picture 55" descr="http://pandik.files.wordpress.com/2010/10/concert3photo-jill-furmanovsky-c2a9-star-file.jpg?w=710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572001" y="0"/>
            <a:ext cx="4572000" cy="6863380"/>
          </a:xfrm>
          <a:prstGeom prst="rect">
            <a:avLst/>
          </a:prstGeom>
          <a:noFill/>
        </p:spPr>
      </p:pic>
      <p:pic>
        <p:nvPicPr>
          <p:cNvPr id="77" name="Picture 53" descr="http://pandik.files.wordpress.com/2010/10/photo-jill-furmanovsky-c2a9-star-file.jpg?w=710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0" y="0"/>
            <a:ext cx="4568416" cy="6858000"/>
          </a:xfrm>
          <a:prstGeom prst="rect">
            <a:avLst/>
          </a:prstGeom>
          <a:noFill/>
        </p:spPr>
      </p:pic>
      <p:pic>
        <p:nvPicPr>
          <p:cNvPr id="78" name="Picture 53" descr="http://pandik.files.wordpress.com/2010/10/photo-jill-furmanovsky-c2a9-star-file.jpg?w=710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0" y="0"/>
            <a:ext cx="4568416" cy="6858000"/>
          </a:xfrm>
          <a:prstGeom prst="rect">
            <a:avLst/>
          </a:prstGeom>
          <a:noFill/>
        </p:spPr>
      </p:pic>
      <p:pic>
        <p:nvPicPr>
          <p:cNvPr id="79" name="Picture 55" descr="http://pandik.files.wordpress.com/2010/10/concert3photo-jill-furmanovsky-c2a9-star-file.jpg?w=710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572000" y="0"/>
            <a:ext cx="4572000" cy="6863380"/>
          </a:xfrm>
          <a:prstGeom prst="rect">
            <a:avLst/>
          </a:prstGeom>
          <a:noFill/>
        </p:spPr>
      </p:pic>
      <p:pic>
        <p:nvPicPr>
          <p:cNvPr id="80" name="Picture 55" descr="http://pandik.files.wordpress.com/2010/10/concert3photo-jill-furmanovsky-c2a9-star-file.jpg?w=710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4572000" y="-5380"/>
            <a:ext cx="4572000" cy="6863380"/>
          </a:xfrm>
          <a:prstGeom prst="rect">
            <a:avLst/>
          </a:prstGeom>
          <a:noFill/>
        </p:spPr>
      </p:pic>
      <p:pic>
        <p:nvPicPr>
          <p:cNvPr id="11321" name="Picture 57" descr="http://pandik.files.wordpress.com/2010/10/concertphoto-stu-nicholls-c2a9-star-file.jpg?w=710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0" y="0"/>
            <a:ext cx="4554140" cy="6858000"/>
          </a:xfrm>
          <a:prstGeom prst="rect">
            <a:avLst/>
          </a:prstGeom>
          <a:noFill/>
        </p:spPr>
      </p:pic>
      <p:pic>
        <p:nvPicPr>
          <p:cNvPr id="11323" name="Picture 59" descr="http://pandik.files.wordpress.com/2010/10/albert-hall-2005.gif?w=710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381500" y="0"/>
            <a:ext cx="4762500" cy="6858000"/>
          </a:xfrm>
          <a:prstGeom prst="rect">
            <a:avLst/>
          </a:prstGeom>
          <a:noFill/>
        </p:spPr>
      </p:pic>
      <p:pic>
        <p:nvPicPr>
          <p:cNvPr id="84" name="Picture 57" descr="http://pandik.files.wordpress.com/2010/10/concertphoto-stu-nicholls-c2a9-star-file.jpg?w=710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0" y="0"/>
            <a:ext cx="4554140" cy="6858000"/>
          </a:xfrm>
          <a:prstGeom prst="rect">
            <a:avLst/>
          </a:prstGeom>
          <a:noFill/>
        </p:spPr>
      </p:pic>
      <p:pic>
        <p:nvPicPr>
          <p:cNvPr id="85" name="Picture 57" descr="http://pandik.files.wordpress.com/2010/10/concertphoto-stu-nicholls-c2a9-star-file.jpg?w=710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0" y="0"/>
            <a:ext cx="4554140" cy="6858000"/>
          </a:xfrm>
          <a:prstGeom prst="rect">
            <a:avLst/>
          </a:prstGeom>
          <a:noFill/>
        </p:spPr>
      </p:pic>
      <p:pic>
        <p:nvPicPr>
          <p:cNvPr id="86" name="Picture 59" descr="http://pandik.files.wordpress.com/2010/10/albert-hall-2005.gif?w=710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381500" y="0"/>
            <a:ext cx="4762500" cy="6858000"/>
          </a:xfrm>
          <a:prstGeom prst="rect">
            <a:avLst/>
          </a:prstGeom>
          <a:noFill/>
        </p:spPr>
      </p:pic>
      <p:pic>
        <p:nvPicPr>
          <p:cNvPr id="87" name="Picture 59" descr="http://pandik.files.wordpress.com/2010/10/albert-hall-2005.gif?w=710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381500" y="0"/>
            <a:ext cx="4762500" cy="6858000"/>
          </a:xfrm>
          <a:prstGeom prst="rect">
            <a:avLst/>
          </a:prstGeom>
          <a:noFill/>
        </p:spPr>
      </p:pic>
      <p:pic>
        <p:nvPicPr>
          <p:cNvPr id="11333" name="Picture 69" descr="http://www.latenightwithjimmyfallon.com/cream.jpg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-1" y="0"/>
            <a:ext cx="9216407" cy="6858000"/>
          </a:xfrm>
          <a:prstGeom prst="rect">
            <a:avLst/>
          </a:prstGeom>
          <a:noFill/>
        </p:spPr>
      </p:pic>
      <p:pic>
        <p:nvPicPr>
          <p:cNvPr id="93" name="Picture 69" descr="http://www.latenightwithjimmyfallon.com/cream.jpg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0" y="0"/>
            <a:ext cx="9216407" cy="6858000"/>
          </a:xfrm>
          <a:prstGeom prst="rect">
            <a:avLst/>
          </a:prstGeom>
          <a:noFill/>
        </p:spPr>
      </p:pic>
      <p:pic>
        <p:nvPicPr>
          <p:cNvPr id="94" name="Picture 69" descr="http://www.latenightwithjimmyfallon.com/cream.jpg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0" y="0"/>
            <a:ext cx="921640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4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9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3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1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3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11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13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11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3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11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13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1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3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11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13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11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3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11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13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1" presetID="17" presetClass="entr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1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1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9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2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1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1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1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4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23000"/>
                            </p:stCondLst>
                            <p:childTnLst>
                              <p:par>
                                <p:cTn id="146" presetID="17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1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1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1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11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0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1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5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2000"/>
                            </p:stCondLst>
                            <p:childTnLst>
                              <p:par>
                                <p:cTn id="177" presetID="3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4000" decel="100000"/>
                                        <p:tgtEl>
                                          <p:spTgt spid="11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4000" decel="100000" fill="hold"/>
                                        <p:tgtEl>
                                          <p:spTgt spid="11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4000" decel="100000" fill="hold"/>
                                        <p:tgtEl>
                                          <p:spTgt spid="11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4000" decel="100000" fill="hold"/>
                                        <p:tgtEl>
                                          <p:spTgt spid="11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5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4000" decel="100000"/>
                                        <p:tgtEl>
                                          <p:spTgt spid="113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6" dur="4000" decel="100000" fill="hold"/>
                                        <p:tgtEl>
                                          <p:spTgt spid="113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4000" decel="100000" fill="hold"/>
                                        <p:tgtEl>
                                          <p:spTgt spid="11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4000" decel="100000" fill="hold"/>
                                        <p:tgtEl>
                                          <p:spTgt spid="11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1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5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41000"/>
                            </p:stCondLst>
                            <p:childTnLst>
                              <p:par>
                                <p:cTn id="210" presetID="5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4" dur="5000"/>
                                        <p:tgtEl>
                                          <p:spTgt spid="1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3" dur="5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8" dur="5000"/>
                                        <p:tgtEl>
                                          <p:spTgt spid="1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7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7" dur="5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50000"/>
                            </p:stCondLst>
                            <p:childTnLst>
                              <p:par>
                                <p:cTn id="239" presetID="54" presetClass="entr" presetSubtype="0" ac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0" fill="hold"/>
                                        <p:tgtEl>
                                          <p:spTgt spid="11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11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11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0" fill="hold"/>
                                        <p:tgtEl>
                                          <p:spTgt spid="11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5000"/>
                                        <p:tgtEl>
                                          <p:spTgt spid="11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4" dur="5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953593-800x600-romantic-wedding-photos-michigan-bea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500166" y="2214554"/>
            <a:ext cx="350046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</a:rPr>
              <a:t>I'm with you my love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</a:t>
            </a:r>
            <a:r>
              <a:rPr lang="es-ES" sz="1800" dirty="0">
                <a:solidFill>
                  <a:schemeClr val="bg1"/>
                </a:solidFill>
              </a:rPr>
              <a:t>Estoy contigo mi amor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73894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285720" y="2571744"/>
            <a:ext cx="476407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The light's shining through on you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FFFF00"/>
                </a:solidFill>
                <a:effectLst/>
              </a:rPr>
              <a:t>Las luz está brillando a través de ti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245589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2571736" y="571480"/>
            <a:ext cx="424656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Yes, I'm with you my love</a:t>
            </a:r>
            <a:r>
              <a:rPr lang="es-E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</a:t>
            </a:r>
            <a:r>
              <a:rPr lang="es-ES" sz="1800" dirty="0">
                <a:solidFill>
                  <a:srgbClr val="FF0000"/>
                </a:solidFill>
              </a:rPr>
              <a:t>Si, estoy contigo mi amor</a:t>
            </a:r>
          </a:p>
        </p:txBody>
      </p:sp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2000232" y="1643050"/>
            <a:ext cx="5399088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It's the morning and just we two</a:t>
            </a:r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           </a:t>
            </a:r>
            <a:r>
              <a:rPr lang="es-ES" sz="1800" dirty="0">
                <a:solidFill>
                  <a:srgbClr val="FF0000"/>
                </a:solidFill>
              </a:rPr>
              <a:t>es la mañana y solo estamos los dos</a:t>
            </a:r>
          </a:p>
        </p:txBody>
      </p:sp>
    </p:spTree>
  </p:cSld>
  <p:clrMapOvr>
    <a:masterClrMapping/>
  </p:clrMapOvr>
  <p:transition advClick="0" advTm="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  <p:bldP spid="2048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1403350" y="620713"/>
            <a:ext cx="66246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>
              <a:effectLst/>
            </a:endParaRPr>
          </a:p>
        </p:txBody>
      </p:sp>
      <p:pic>
        <p:nvPicPr>
          <p:cNvPr id="7170" name="Picture 2" descr="C:\Documents and Settings\Administrador\Escritorio\687645-800x600-In-love-with-a-vampire-cop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714744" y="1571612"/>
            <a:ext cx="490378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</a:rPr>
              <a:t>I'll stay with you darling now</a:t>
            </a:r>
            <a:r>
              <a:rPr lang="en-US" sz="24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chemeClr val="bg1"/>
                </a:solidFill>
              </a:rPr>
              <a:t>Me quedaré contigo ahora, querida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Documents and Settings\Administrador\Escritorio\69629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2428860" y="1428736"/>
            <a:ext cx="5886467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</a:rPr>
              <a:t>I'll stay with you till my seeds are dried up</a:t>
            </a:r>
            <a:r>
              <a:rPr lang="en-US" sz="2400" dirty="0">
                <a:solidFill>
                  <a:schemeClr val="bg1"/>
                </a:solidFill>
                <a:effectLst/>
              </a:rPr>
              <a:t>          </a:t>
            </a:r>
            <a:r>
              <a:rPr lang="es-ES" sz="1800" dirty="0">
                <a:solidFill>
                  <a:srgbClr val="FFFF00"/>
                </a:solidFill>
              </a:rPr>
              <a:t>Me quedaré contigo labrando mis semillas secas</a:t>
            </a:r>
          </a:p>
        </p:txBody>
      </p:sp>
    </p:spTree>
  </p:cSld>
  <p:clrMapOvr>
    <a:masterClrMapping/>
  </p:clrMapOvr>
  <p:transition advClick="0" advTm="132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64736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42" name="Text Box 14"/>
          <p:cNvSpPr txBox="1">
            <a:spLocks noChangeArrowheads="1"/>
          </p:cNvSpPr>
          <p:nvPr/>
        </p:nvSpPr>
        <p:spPr bwMode="auto">
          <a:xfrm>
            <a:off x="285720" y="500042"/>
            <a:ext cx="3429024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</a:rPr>
              <a:t>I've been waiting so long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he esperado tanto tiempo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4857751" y="1214421"/>
            <a:ext cx="381952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0000FF"/>
                </a:solidFill>
                <a:effectLst/>
              </a:rPr>
              <a:t> </a:t>
            </a:r>
            <a:r>
              <a:rPr lang="en-US" dirty="0">
                <a:solidFill>
                  <a:srgbClr val="0000FF"/>
                </a:solidFill>
                <a:effectLst/>
              </a:rPr>
              <a:t>I've been waiting so long</a:t>
            </a:r>
            <a:r>
              <a:rPr lang="es-ES" dirty="0">
                <a:solidFill>
                  <a:srgbClr val="0000FF"/>
                </a:solidFill>
                <a:effectLst/>
              </a:rPr>
              <a:t>                                                                              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he esperado tanto tiempo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2" grpId="0"/>
      <p:bldP spid="2254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1979613" y="692150"/>
            <a:ext cx="52562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US" sz="2800">
              <a:effectLst/>
              <a:latin typeface="Arial" charset="0"/>
            </a:endParaRPr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2051050" y="5373688"/>
            <a:ext cx="5256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>
              <a:effectLst/>
            </a:endParaRPr>
          </a:p>
        </p:txBody>
      </p:sp>
      <p:pic>
        <p:nvPicPr>
          <p:cNvPr id="1026" name="Picture 2" descr="C:\Documents and Settings\Administrador\Escritorio\924420-800x600-54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2285984" y="2071678"/>
            <a:ext cx="431958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I've been waiting so long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              </a:t>
            </a:r>
            <a:r>
              <a:rPr lang="es-ES" sz="1800" dirty="0">
                <a:solidFill>
                  <a:srgbClr val="FF0000"/>
                </a:solidFill>
              </a:rPr>
              <a:t>He esperado tanto tiempo</a:t>
            </a: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1928794" y="3571876"/>
            <a:ext cx="38877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 be where I'm going</a:t>
            </a:r>
            <a:r>
              <a:rPr lang="es-E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                </a:t>
            </a:r>
            <a:r>
              <a:rPr lang="es-ES" sz="1800" dirty="0">
                <a:solidFill>
                  <a:srgbClr val="FF0000"/>
                </a:solidFill>
              </a:rPr>
              <a:t>para ir al lugar donde voy</a:t>
            </a:r>
          </a:p>
        </p:txBody>
      </p:sp>
    </p:spTree>
  </p:cSld>
  <p:clrMapOvr>
    <a:masterClrMapping/>
  </p:clrMapOvr>
  <p:transition advClick="0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/>
      <p:bldP spid="2356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pandik.files.wordpress.com/2010/10/star-file1.jpg?w=7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5962" cy="6858000"/>
          </a:xfrm>
          <a:prstGeom prst="rect">
            <a:avLst/>
          </a:prstGeom>
          <a:noFill/>
        </p:spPr>
      </p:pic>
      <p:pic>
        <p:nvPicPr>
          <p:cNvPr id="6148" name="Picture 4" descr="http://pandik.files.wordpress.com/2010/10/photoeric-clapton-1968-soundcheck-usa-farewell60_425x638.jpg?w=7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0"/>
            <a:ext cx="4711292" cy="6858000"/>
          </a:xfrm>
          <a:prstGeom prst="rect">
            <a:avLst/>
          </a:prstGeom>
          <a:noFill/>
        </p:spPr>
      </p:pic>
      <p:pic>
        <p:nvPicPr>
          <p:cNvPr id="6146" name="Picture 2" descr="http://pandik.files.wordpress.com/2010/10/star-file1.jpg?w=7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5961" cy="6858000"/>
          </a:xfrm>
          <a:prstGeom prst="rect">
            <a:avLst/>
          </a:prstGeom>
          <a:noFill/>
        </p:spPr>
      </p:pic>
      <p:pic>
        <p:nvPicPr>
          <p:cNvPr id="12" name="Picture 4" descr="http://pandik.files.wordpress.com/2010/10/photoeric-clapton-1968-soundcheck-usa-farewell60_425x638.jpg?w=7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0"/>
            <a:ext cx="4711293" cy="6858000"/>
          </a:xfrm>
          <a:prstGeom prst="rect">
            <a:avLst/>
          </a:prstGeom>
          <a:noFill/>
        </p:spPr>
      </p:pic>
      <p:pic>
        <p:nvPicPr>
          <p:cNvPr id="13" name="Picture 4" descr="http://pandik.files.wordpress.com/2010/10/photoeric-clapton-1968-soundcheck-usa-farewell60_425x638.jpg?w=7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0"/>
            <a:ext cx="4711292" cy="6858000"/>
          </a:xfrm>
          <a:prstGeom prst="rect">
            <a:avLst/>
          </a:prstGeom>
          <a:noFill/>
        </p:spPr>
      </p:pic>
      <p:pic>
        <p:nvPicPr>
          <p:cNvPr id="14" name="Picture 4" descr="http://pandik.files.wordpress.com/2010/10/photoeric-clapton-1968-soundcheck-usa-farewell60_425x638.jpg?w=7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-5263"/>
            <a:ext cx="4714908" cy="6863263"/>
          </a:xfrm>
          <a:prstGeom prst="rect">
            <a:avLst/>
          </a:prstGeom>
          <a:noFill/>
        </p:spPr>
      </p:pic>
      <p:pic>
        <p:nvPicPr>
          <p:cNvPr id="10" name="Picture 2" descr="http://pandik.files.wordpress.com/2010/10/star-file1.jpg?w=7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85961" cy="6858000"/>
          </a:xfrm>
          <a:prstGeom prst="rect">
            <a:avLst/>
          </a:prstGeom>
          <a:noFill/>
        </p:spPr>
      </p:pic>
      <p:pic>
        <p:nvPicPr>
          <p:cNvPr id="11" name="Picture 2" descr="http://pandik.files.wordpress.com/2010/10/star-file1.jpg?w=7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4785961" cy="6857998"/>
          </a:xfrm>
          <a:prstGeom prst="rect">
            <a:avLst/>
          </a:prstGeom>
          <a:noFill/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714612" y="3357562"/>
            <a:ext cx="442753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 the sunshine of your love</a:t>
            </a:r>
            <a:r>
              <a:rPr 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4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 el sol de tu amor</a:t>
            </a:r>
            <a:endParaRPr lang="en-US" sz="180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7143768" y="5929330"/>
            <a:ext cx="1677969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</a:t>
            </a:r>
            <a:r>
              <a:rPr lang="es-ES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es-ES" sz="1400" dirty="0" smtClean="0">
                <a:solidFill>
                  <a:srgbClr val="FF0000"/>
                </a:solidFill>
                <a:effectLst/>
              </a:rPr>
              <a:t>Roberto</a:t>
            </a:r>
            <a:endParaRPr lang="es-ES" sz="140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6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2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1661</TotalTime>
  <Words>428</Words>
  <Application>Microsoft Office PowerPoint</Application>
  <PresentationFormat>Presentación en pantalla (4:3)</PresentationFormat>
  <Paragraphs>69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Roberto</cp:lastModifiedBy>
  <cp:revision>131</cp:revision>
  <dcterms:created xsi:type="dcterms:W3CDTF">2007-08-26T00:04:29Z</dcterms:created>
  <dcterms:modified xsi:type="dcterms:W3CDTF">2012-12-19T22:02:29Z</dcterms:modified>
</cp:coreProperties>
</file>