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70" r:id="rId5"/>
    <p:sldId id="269" r:id="rId6"/>
    <p:sldId id="271" r:id="rId7"/>
    <p:sldId id="268" r:id="rId8"/>
    <p:sldId id="267" r:id="rId9"/>
    <p:sldId id="262" r:id="rId10"/>
    <p:sldId id="266" r:id="rId11"/>
    <p:sldId id="265" r:id="rId12"/>
    <p:sldId id="264" r:id="rId13"/>
    <p:sldId id="263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4q01VqWS4auIDjKt6Om2w==" hashData="pG0orgDLZxMgaU63Rgj9Sgdf0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475F2-7F38-487C-981F-D81CE3B70D7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A6CD9-E5B0-4097-BB4D-FFA757FE684D}" type="datetimeFigureOut">
              <a:rPr lang="es-ES" smtClean="0"/>
              <a:pPr/>
              <a:t>22/11/2012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D9FBC-AC1D-438C-AADC-2B3F9CF40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C48F5D-16B8-4DA3-90E7-8618266665F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14-4-2012\SE MUEVE EL AGUA Y GENTE LLORANDO\vi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996952"/>
            <a:ext cx="3960440" cy="1317873"/>
          </a:xfrm>
          <a:prstGeom prst="rect">
            <a:avLst/>
          </a:prstGeom>
          <a:noFill/>
        </p:spPr>
      </p:pic>
      <p:pic>
        <p:nvPicPr>
          <p:cNvPr id="25604" name="Picture 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013176"/>
            <a:ext cx="847725" cy="942975"/>
          </a:xfrm>
          <a:prstGeom prst="rect">
            <a:avLst/>
          </a:prstGeom>
          <a:noFill/>
        </p:spPr>
      </p:pic>
      <p:pic>
        <p:nvPicPr>
          <p:cNvPr id="25605" name="Picture 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908720"/>
            <a:ext cx="3019425" cy="504825"/>
          </a:xfrm>
          <a:prstGeom prst="rect">
            <a:avLst/>
          </a:prstGeom>
          <a:noFill/>
        </p:spPr>
      </p:pic>
      <p:pic>
        <p:nvPicPr>
          <p:cNvPr id="25606" name="Picture 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5301208"/>
            <a:ext cx="2744023" cy="669801"/>
          </a:xfrm>
          <a:prstGeom prst="rect">
            <a:avLst/>
          </a:prstGeom>
          <a:noFill/>
        </p:spPr>
      </p:pic>
      <p:pic>
        <p:nvPicPr>
          <p:cNvPr id="25610" name="Picture 10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2492896"/>
            <a:ext cx="4286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 spokes="3"/>
    <p:sndAc>
      <p:stSnd>
        <p:snd r:embed="rId2" name="miguel rios-el r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SE MUEVE EL AGUA Y GENTE LLORANDO\3636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034"/>
          </a:xfrm>
          <a:prstGeom prst="rect">
            <a:avLst/>
          </a:prstGeom>
          <a:noFill/>
        </p:spPr>
      </p:pic>
      <p:pic>
        <p:nvPicPr>
          <p:cNvPr id="1028" name="Picture 4" descr="C:\Users\Usuario\Downloads\PNG MUJERES\párok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2808312" cy="49845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411760" y="5589240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Yo recuerdo aquel día,  que nos fuimos a bañar, 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us.123rf.com/400wm/400/400/fjvsoares/fjvsoares0804/fjvsoares080400045/2946462-chica-nadando-en-la-pisc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C:\Users\Usuario\Downloads\MARCOS PNG NUEVOS\9b81529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83568" y="580526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Aquel agua tan fría,  y tu forma de nadar, 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45789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En el río aquel,  tu y yo, y el amor,  que nació, de los dos. 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38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51520" y="6150114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Yo secaba tus manos, tu mirabas una flor, nuestros cuerpos mojados,  bajo los rayos del sol, 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la-viajera.blogia.com/upload/20081221005722-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4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4339" name="Picture 3" descr="C:\Users\Usuario\Downloads\MARCOS PNG NUEVOS\bf40cf1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C:\Users\Usuario\Downloads\wsolo gifs\033_kytky_anima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76672"/>
            <a:ext cx="1138228" cy="101232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83568" y="55172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en el río aquel,  tu y yo, y el amor,  que nació, de los dos.</a:t>
            </a:r>
          </a:p>
        </p:txBody>
      </p:sp>
    </p:spTree>
  </p:cSld>
  <p:clrMapOvr>
    <a:masterClrMapping/>
  </p:clrMapOvr>
  <p:transition advTm="11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14-4-2012\SE MUEVE EL AGUA Y GENTE LLORANDO\118963277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14-4-2012\SE MUEVE EL AGUA Y GENTE LLORANDO\118980383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14-4-2012\SE MUEVE EL AGUA Y GENTE LLORANDO\aqua%20douceu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FIRMAS Y 3G\1322629323_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17409" name="Picture 1" descr="C:\Users\Usuario\Downloads\TEXTURAS\tEXTURAS ESTRECHAS GIFS\3646548945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Allí nada ha cambiado , nuestro río sigue igual,  con sus aguas tan claras,  que se pierden en el mar, 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SE MUEVE EL AGUA Y GENTE LLORANDO\www.tvn.hu_ecb10ca3d7be1d4c2bf3d3c3d0a304f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C:\Users\Usuario\Downloads\PNG HOMBRES\6076f0b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484784"/>
            <a:ext cx="2169137" cy="3964285"/>
          </a:xfrm>
          <a:prstGeom prst="rect">
            <a:avLst/>
          </a:prstGeom>
          <a:noFill/>
        </p:spPr>
      </p:pic>
      <p:pic>
        <p:nvPicPr>
          <p:cNvPr id="18435" name="Picture 3" descr="C:\Users\Usuario\Downloads\4f36b3d797581110220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664"/>
            <a:ext cx="5040559" cy="61926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79912" y="4437112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 el río aquel , tu y yo, y el amor,  que nació, de los dos..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C:\Users\Usuario\Downloads\PNG HOMBRES\0_84dbb_ebe2fe61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548680"/>
            <a:ext cx="3599426" cy="569369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229200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Nuestro amor en el rio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, tú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también me querías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la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la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la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lara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...</a:t>
            </a:r>
            <a:endParaRPr lang="es-ES" sz="2000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202</Words>
  <Application>Microsoft Office PowerPoint</Application>
  <PresentationFormat>Presentación en pantalla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2012-11-22T15:02:41Z</dcterms:created>
  <dcterms:modified xsi:type="dcterms:W3CDTF">2012-11-22T16:37:28Z</dcterms:modified>
</cp:coreProperties>
</file>