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3" r:id="rId3"/>
    <p:sldId id="257" r:id="rId4"/>
    <p:sldId id="264" r:id="rId5"/>
    <p:sldId id="258" r:id="rId6"/>
    <p:sldId id="265" r:id="rId7"/>
    <p:sldId id="261" r:id="rId8"/>
    <p:sldId id="259" r:id="rId9"/>
    <p:sldId id="266" r:id="rId10"/>
    <p:sldId id="267" r:id="rId11"/>
  </p:sldIdLst>
  <p:sldSz cx="9144000" cy="5715000" type="screen16x10"/>
  <p:notesSz cx="6858000" cy="9144000"/>
  <p:embeddedFontLst>
    <p:embeddedFont>
      <p:font typeface="Britannic Bold" pitchFamily="34" charset="0"/>
      <p:regular r:id="rId12"/>
    </p:embeddedFont>
    <p:embeddedFont>
      <p:font typeface="French Script MT" pitchFamily="66" charset="0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Freestyle Script" pitchFamily="66" charset="0"/>
      <p:regular r:id="rId18"/>
    </p:embeddedFont>
    <p:embeddedFont>
      <p:font typeface="Algerian" pitchFamily="82" charset="0"/>
      <p:regular r:id="rId19"/>
    </p:embeddedFont>
    <p:embeddedFont>
      <p:font typeface="Baskerville Old Face" pitchFamily="18" charset="0"/>
      <p:regular r:id="rId20"/>
    </p:embeddedFont>
    <p:embeddedFont>
      <p:font typeface="Berlin Sans FB Demi" pitchFamily="34" charset="0"/>
      <p:bold r:id="rId21"/>
    </p:embeddedFont>
  </p:embeddedFontLst>
  <p:defaultTextStyle>
    <a:defPPr>
      <a:defRPr lang="es-ES"/>
    </a:defPPr>
    <a:lvl1pPr marL="0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24258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48515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272773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697030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121287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545545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2969803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394060" algn="l" defTabSz="84851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6bk1N/ropPQyees0am1TA" hashData="YKxY11P3tvYDYG+/oYlLEglnSh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912" y="-624"/>
      </p:cViewPr>
      <p:guideLst>
        <p:guide orient="horz" pos="180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1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1" y="3238499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8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2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7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1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5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69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4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4" y="3672420"/>
            <a:ext cx="7772400" cy="1135062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4" y="2422263"/>
            <a:ext cx="7772400" cy="1250155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25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4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727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970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212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45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698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3940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2" y="1333503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3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199" y="1279263"/>
            <a:ext cx="4040189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24258" indent="0">
              <a:buNone/>
              <a:defRPr sz="1900" b="1"/>
            </a:lvl2pPr>
            <a:lvl3pPr marL="848515" indent="0">
              <a:buNone/>
              <a:defRPr sz="1800" b="1"/>
            </a:lvl3pPr>
            <a:lvl4pPr marL="1272773" indent="0">
              <a:buNone/>
              <a:defRPr sz="1400" b="1"/>
            </a:lvl4pPr>
            <a:lvl5pPr marL="1697030" indent="0">
              <a:buNone/>
              <a:defRPr sz="1400" b="1"/>
            </a:lvl5pPr>
            <a:lvl6pPr marL="2121287" indent="0">
              <a:buNone/>
              <a:defRPr sz="1400" b="1"/>
            </a:lvl6pPr>
            <a:lvl7pPr marL="2545545" indent="0">
              <a:buNone/>
              <a:defRPr sz="1400" b="1"/>
            </a:lvl7pPr>
            <a:lvl8pPr marL="2969803" indent="0">
              <a:buNone/>
              <a:defRPr sz="1400" b="1"/>
            </a:lvl8pPr>
            <a:lvl9pPr marL="3394060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199" y="1812397"/>
            <a:ext cx="4040189" cy="3292740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24258" indent="0">
              <a:buNone/>
              <a:defRPr sz="1900" b="1"/>
            </a:lvl2pPr>
            <a:lvl3pPr marL="848515" indent="0">
              <a:buNone/>
              <a:defRPr sz="1800" b="1"/>
            </a:lvl3pPr>
            <a:lvl4pPr marL="1272773" indent="0">
              <a:buNone/>
              <a:defRPr sz="1400" b="1"/>
            </a:lvl4pPr>
            <a:lvl5pPr marL="1697030" indent="0">
              <a:buNone/>
              <a:defRPr sz="1400" b="1"/>
            </a:lvl5pPr>
            <a:lvl6pPr marL="2121287" indent="0">
              <a:buNone/>
              <a:defRPr sz="1400" b="1"/>
            </a:lvl6pPr>
            <a:lvl7pPr marL="2545545" indent="0">
              <a:buNone/>
              <a:defRPr sz="1400" b="1"/>
            </a:lvl7pPr>
            <a:lvl8pPr marL="2969803" indent="0">
              <a:buNone/>
              <a:defRPr sz="1400" b="1"/>
            </a:lvl8pPr>
            <a:lvl9pPr marL="3394060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7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8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7543"/>
            <a:ext cx="3008313" cy="9683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24258" indent="0">
              <a:buNone/>
              <a:defRPr sz="1100"/>
            </a:lvl2pPr>
            <a:lvl3pPr marL="848515" indent="0">
              <a:buNone/>
              <a:defRPr sz="800"/>
            </a:lvl3pPr>
            <a:lvl4pPr marL="1272773" indent="0">
              <a:buNone/>
              <a:defRPr sz="800"/>
            </a:lvl4pPr>
            <a:lvl5pPr marL="1697030" indent="0">
              <a:buNone/>
              <a:defRPr sz="800"/>
            </a:lvl5pPr>
            <a:lvl6pPr marL="2121287" indent="0">
              <a:buNone/>
              <a:defRPr sz="800"/>
            </a:lvl6pPr>
            <a:lvl7pPr marL="2545545" indent="0">
              <a:buNone/>
              <a:defRPr sz="800"/>
            </a:lvl7pPr>
            <a:lvl8pPr marL="2969803" indent="0">
              <a:buNone/>
              <a:defRPr sz="800"/>
            </a:lvl8pPr>
            <a:lvl9pPr marL="3394060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8"/>
            <a:ext cx="5486400" cy="3429000"/>
          </a:xfrm>
        </p:spPr>
        <p:txBody>
          <a:bodyPr/>
          <a:lstStyle>
            <a:lvl1pPr marL="0" indent="0">
              <a:buNone/>
              <a:defRPr sz="2900"/>
            </a:lvl1pPr>
            <a:lvl2pPr marL="424258" indent="0">
              <a:buNone/>
              <a:defRPr sz="2600"/>
            </a:lvl2pPr>
            <a:lvl3pPr marL="848515" indent="0">
              <a:buNone/>
              <a:defRPr sz="2400"/>
            </a:lvl3pPr>
            <a:lvl4pPr marL="1272773" indent="0">
              <a:buNone/>
              <a:defRPr sz="1900"/>
            </a:lvl4pPr>
            <a:lvl5pPr marL="1697030" indent="0">
              <a:buNone/>
              <a:defRPr sz="1900"/>
            </a:lvl5pPr>
            <a:lvl6pPr marL="2121287" indent="0">
              <a:buNone/>
              <a:defRPr sz="1900"/>
            </a:lvl6pPr>
            <a:lvl7pPr marL="2545545" indent="0">
              <a:buNone/>
              <a:defRPr sz="1900"/>
            </a:lvl7pPr>
            <a:lvl8pPr marL="2969803" indent="0">
              <a:buNone/>
              <a:defRPr sz="1900"/>
            </a:lvl8pPr>
            <a:lvl9pPr marL="3394060" indent="0">
              <a:buNone/>
              <a:defRPr sz="19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3"/>
            <a:ext cx="5486400" cy="670717"/>
          </a:xfrm>
        </p:spPr>
        <p:txBody>
          <a:bodyPr/>
          <a:lstStyle>
            <a:lvl1pPr marL="0" indent="0">
              <a:buNone/>
              <a:defRPr sz="1400"/>
            </a:lvl1pPr>
            <a:lvl2pPr marL="424258" indent="0">
              <a:buNone/>
              <a:defRPr sz="1100"/>
            </a:lvl2pPr>
            <a:lvl3pPr marL="848515" indent="0">
              <a:buNone/>
              <a:defRPr sz="800"/>
            </a:lvl3pPr>
            <a:lvl4pPr marL="1272773" indent="0">
              <a:buNone/>
              <a:defRPr sz="800"/>
            </a:lvl4pPr>
            <a:lvl5pPr marL="1697030" indent="0">
              <a:buNone/>
              <a:defRPr sz="800"/>
            </a:lvl5pPr>
            <a:lvl6pPr marL="2121287" indent="0">
              <a:buNone/>
              <a:defRPr sz="800"/>
            </a:lvl6pPr>
            <a:lvl7pPr marL="2545545" indent="0">
              <a:buNone/>
              <a:defRPr sz="800"/>
            </a:lvl7pPr>
            <a:lvl8pPr marL="2969803" indent="0">
              <a:buNone/>
              <a:defRPr sz="800"/>
            </a:lvl8pPr>
            <a:lvl9pPr marL="3394060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8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3" y="228868"/>
            <a:ext cx="6019801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151" indent="0" algn="ctr">
              <a:buNone/>
              <a:defRPr/>
            </a:lvl2pPr>
            <a:lvl3pPr marL="914304" indent="0" algn="ctr">
              <a:buNone/>
              <a:defRPr/>
            </a:lvl3pPr>
            <a:lvl4pPr marL="1371455" indent="0" algn="ctr">
              <a:buNone/>
              <a:defRPr/>
            </a:lvl4pPr>
            <a:lvl5pPr marL="1828607" indent="0" algn="ctr">
              <a:buNone/>
              <a:defRPr/>
            </a:lvl5pPr>
            <a:lvl6pPr marL="2285758" indent="0" algn="ctr">
              <a:buNone/>
              <a:defRPr/>
            </a:lvl6pPr>
            <a:lvl7pPr marL="2742911" indent="0" algn="ctr">
              <a:buNone/>
              <a:defRPr/>
            </a:lvl7pPr>
            <a:lvl8pPr marL="3200062" indent="0" algn="ctr">
              <a:buNone/>
              <a:defRPr/>
            </a:lvl8pPr>
            <a:lvl9pPr marL="365721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03B21-EB4E-4F03-85BA-D659077B39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1" y="228867"/>
            <a:ext cx="8229600" cy="952501"/>
          </a:xfrm>
          <a:prstGeom prst="rect">
            <a:avLst/>
          </a:prstGeom>
        </p:spPr>
        <p:txBody>
          <a:bodyPr vert="horz" lIns="84852" tIns="42426" rIns="84852" bIns="4242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333503"/>
            <a:ext cx="8229600" cy="3771636"/>
          </a:xfrm>
          <a:prstGeom prst="rect">
            <a:avLst/>
          </a:prstGeom>
        </p:spPr>
        <p:txBody>
          <a:bodyPr vert="horz" lIns="84852" tIns="42426" rIns="84852" bIns="4242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1" y="5296962"/>
            <a:ext cx="2133600" cy="304271"/>
          </a:xfrm>
          <a:prstGeom prst="rect">
            <a:avLst/>
          </a:prstGeom>
        </p:spPr>
        <p:txBody>
          <a:bodyPr vert="horz" lIns="84852" tIns="42426" rIns="84852" bIns="42426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46AD4-4945-4CD3-8079-80A9FEC472E0}" type="datetimeFigureOut">
              <a:rPr lang="es-ES" smtClean="0"/>
              <a:pPr/>
              <a:t>30/05/2013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1" y="5296962"/>
            <a:ext cx="2895600" cy="304271"/>
          </a:xfrm>
          <a:prstGeom prst="rect">
            <a:avLst/>
          </a:prstGeom>
        </p:spPr>
        <p:txBody>
          <a:bodyPr vert="horz" lIns="84852" tIns="42426" rIns="84852" bIns="42426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84852" tIns="42426" rIns="84852" bIns="42426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32174-3E18-40B3-A8BA-775B82043B1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48515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192" indent="-318192" algn="l" defTabSz="84851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9419" indent="-265162" algn="l" defTabSz="848515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644" indent="-212128" algn="l" defTabSz="84851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84901" indent="-212128" algn="l" defTabSz="848515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9159" indent="-212128" algn="l" defTabSz="848515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3416" indent="-212128" algn="l" defTabSz="8485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7674" indent="-212128" algn="l" defTabSz="8485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1932" indent="-212128" algn="l" defTabSz="8485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6189" indent="-212128" algn="l" defTabSz="8485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24258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48515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72773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97030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21287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545545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969803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394060" algn="l" defTabSz="8485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1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1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F3A0F4-41D3-4FB2-A53C-2A09AC0A093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5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0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45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0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64" indent="-342864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72" indent="-28572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880" indent="-228576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031" indent="-228576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182" indent="-22857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335" indent="-22857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486" indent="-22857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638" indent="-22857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789" indent="-22857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4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5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7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8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1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2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4" algn="l" defTabSz="9143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jpeg"/><Relationship Id="rId7" Type="http://schemas.openxmlformats.org/officeDocument/2006/relationships/image" Target="../media/image2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5.jpe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16.png"/><Relationship Id="rId10" Type="http://schemas.openxmlformats.org/officeDocument/2006/relationships/image" Target="../media/image19.jpeg"/><Relationship Id="rId4" Type="http://schemas.openxmlformats.org/officeDocument/2006/relationships/image" Target="../media/image22.png"/><Relationship Id="rId9" Type="http://schemas.openxmlformats.org/officeDocument/2006/relationships/image" Target="../media/image29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1.jpeg"/><Relationship Id="rId7" Type="http://schemas.openxmlformats.org/officeDocument/2006/relationships/image" Target="../media/image3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gif"/><Relationship Id="rId7" Type="http://schemas.openxmlformats.org/officeDocument/2006/relationships/image" Target="../media/image3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27.pn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38.gif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Documents and Settings\admin\Mis documentos\EL RELOJJJJJJJJJJJJJ\wallpaper-5273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45176" y="1"/>
            <a:ext cx="9289176" cy="5848274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Mis documentos\EL RELOJJJJJJJJJJJJJ\fxgfcgn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1"/>
            <a:ext cx="9208872" cy="59103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8" name="Picture 6" descr="C:\Documents and Settings\admin\Mis documentos\EL RELOJJJJJJJJJJJJJ\Imagen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8409" y="2072495"/>
            <a:ext cx="5488252" cy="3445305"/>
          </a:xfrm>
          <a:prstGeom prst="rect">
            <a:avLst/>
          </a:prstGeom>
          <a:noFill/>
        </p:spPr>
      </p:pic>
      <p:pic>
        <p:nvPicPr>
          <p:cNvPr id="5" name="Picture 4" descr="C:\Documents and Settings\admin\Mis documentos\EL RELOJJJJJJJJJJJJJ\Imagen1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V="1">
            <a:off x="1578407" y="0"/>
            <a:ext cx="5488253" cy="2072493"/>
          </a:xfrm>
          <a:prstGeom prst="rect">
            <a:avLst/>
          </a:prstGeom>
          <a:noFill/>
        </p:spPr>
      </p:pic>
      <p:pic>
        <p:nvPicPr>
          <p:cNvPr id="3077" name="Picture 5" descr="C:\Documents and Settings\admin\Mis documentos\EL RELOJJJJJJJJJJJJJ\Imagen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23768" y="2072494"/>
            <a:ext cx="5397537" cy="3488917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Mis documentos\EL RELOJJJJJJJJJJJJJ\Imagennn5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78410" y="2028884"/>
            <a:ext cx="5503763" cy="3532528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Mis documentos\EL RELOJJJJJJJJJJJJJ\Imagen1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8407" y="2072496"/>
            <a:ext cx="5488253" cy="1962515"/>
          </a:xfrm>
          <a:prstGeom prst="rect">
            <a:avLst/>
          </a:prstGeom>
          <a:noFill/>
        </p:spPr>
      </p:pic>
      <p:pic>
        <p:nvPicPr>
          <p:cNvPr id="3079" name="Picture 7" descr="C:\Documents and Settings\admin\Mis documentos\EL RELOJJJJJJJJJJJJJ\adorno_019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49161" y="1941660"/>
            <a:ext cx="2902877" cy="3773342"/>
          </a:xfrm>
          <a:prstGeom prst="rect">
            <a:avLst/>
          </a:prstGeom>
          <a:noFill/>
        </p:spPr>
      </p:pic>
      <p:pic>
        <p:nvPicPr>
          <p:cNvPr id="3080" name="Picture 8" descr="C:\Documents and Settings\admin\Mis documentos\EL RELOJJJJJJJJJJJJJ\calguisdeco08082012[1]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" y="0"/>
            <a:ext cx="1451439" cy="5715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1578408" y="240814"/>
            <a:ext cx="5624325" cy="1165700"/>
          </a:xfrm>
          <a:prstGeom prst="rect">
            <a:avLst/>
          </a:prstGeom>
          <a:noFill/>
        </p:spPr>
        <p:txBody>
          <a:bodyPr wrap="square" lIns="57145" tIns="28573" rIns="57145" bIns="28573" rtlCol="0">
            <a:spAutoFit/>
          </a:bodyPr>
          <a:lstStyle/>
          <a:p>
            <a:endParaRPr lang="es-ES" dirty="0" smtClean="0">
              <a:latin typeface="Britannic Bold" pitchFamily="34" charset="0"/>
            </a:endParaRPr>
          </a:p>
          <a:p>
            <a:r>
              <a:rPr lang="es-ES" dirty="0" smtClean="0">
                <a:latin typeface="Britannic Bold" pitchFamily="34" charset="0"/>
              </a:rPr>
              <a:t>                               INTERPRETAN</a:t>
            </a:r>
            <a:br>
              <a:rPr lang="es-ES" dirty="0" smtClean="0">
                <a:latin typeface="Britannic Bold" pitchFamily="34" charset="0"/>
              </a:rPr>
            </a:br>
            <a:r>
              <a:rPr lang="es-ES" dirty="0" smtClean="0">
                <a:latin typeface="Britannic Bold" pitchFamily="34" charset="0"/>
              </a:rPr>
              <a:t>IL VOLO, tres tenores adolescentes originarios de Italia</a:t>
            </a:r>
            <a:endParaRPr lang="es-ES" dirty="0">
              <a:latin typeface="Britannic Bold" pitchFamily="34" charset="0"/>
            </a:endParaRPr>
          </a:p>
        </p:txBody>
      </p:sp>
      <p:pic>
        <p:nvPicPr>
          <p:cNvPr id="3081" name="Picture 9" descr="C:\Documents and Settings\admin\Mis documentos\EL RELOJJJJJJJJJJJJJ\il-volo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93774" y="2334164"/>
            <a:ext cx="3023810" cy="2907410"/>
          </a:xfrm>
          <a:prstGeom prst="rect">
            <a:avLst/>
          </a:prstGeom>
          <a:noFill/>
        </p:spPr>
      </p:pic>
      <p:pic>
        <p:nvPicPr>
          <p:cNvPr id="19" name="Picture 6" descr="C:\Documents and Settings\admin\Mis documentos\EL RELOJJJJJJJJJJJJJ\il-volo-photo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190530" y="1"/>
            <a:ext cx="9334533" cy="5953913"/>
          </a:xfrm>
          <a:prstGeom prst="rect">
            <a:avLst/>
          </a:prstGeom>
          <a:noFill/>
        </p:spPr>
      </p:pic>
      <p:pic>
        <p:nvPicPr>
          <p:cNvPr id="6149" name="Picture 5" descr="C:\Documents and Settings\admin\Mis documentos\EL RELOJJJJJJJJJJJJJ\portada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214346" y="0"/>
            <a:ext cx="9580594" cy="592933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1000">
    <p:sndAc>
      <p:stSnd>
        <p:snd r:embed="rId3" name="Il Volo   El Reloj (Letra) [HD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8479  E" pathEditMode="relative" ptsTypes="">
                                      <p:cBhvr>
                                        <p:cTn id="1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8479  E" pathEditMode="relative" ptsTypes="">
                                      <p:cBhvr>
                                        <p:cTn id="21" dur="5000" spd="-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44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44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admin\Mis documentos\EL RELOJJJJJJJJJJJJJ\wallpaper-2881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"/>
            <a:ext cx="9144000" cy="5713361"/>
          </a:xfrm>
          <a:prstGeom prst="rect">
            <a:avLst/>
          </a:prstGeom>
          <a:noFill/>
        </p:spPr>
      </p:pic>
      <p:pic>
        <p:nvPicPr>
          <p:cNvPr id="2053" name="Picture 5" descr="C:\Documents and Settings\admin\Mis documentos\Mis imágenes\MATERIAL_ PSP\para pps\PAISAJES JPG\Fondos-de-fantasia-wallpapers-fantasia-m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535766"/>
            <a:ext cx="7500990" cy="4643470"/>
          </a:xfrm>
          <a:prstGeom prst="rect">
            <a:avLst/>
          </a:prstGeom>
          <a:noFill/>
        </p:spPr>
      </p:pic>
      <p:pic>
        <p:nvPicPr>
          <p:cNvPr id="2054" name="Picture 6" descr="C:\Documents and Settings\admin\Mis documentos\Mis imágenes\MATERIAL_ PSP\para pps\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7" y="535766"/>
            <a:ext cx="7527309" cy="4583938"/>
          </a:xfrm>
          <a:prstGeom prst="rect">
            <a:avLst/>
          </a:prstGeom>
          <a:noFill/>
        </p:spPr>
      </p:pic>
      <p:pic>
        <p:nvPicPr>
          <p:cNvPr id="2060" name="Picture 12" descr="C:\Documents and Settings\admin\Mis documentos\EL RELOJJJJJJJJJJJJJ\wallpaper-84655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332" y="531089"/>
            <a:ext cx="7529338" cy="4651857"/>
          </a:xfrm>
          <a:prstGeom prst="rect">
            <a:avLst/>
          </a:prstGeom>
          <a:noFill/>
        </p:spPr>
      </p:pic>
      <p:pic>
        <p:nvPicPr>
          <p:cNvPr id="18" name="Picture 7" descr="C:\Documents and Settings\admin\Mis documentos\Mis imágenes\MATERIAL_ PSP\para pps\Imagen1--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9144000" cy="5715018"/>
          </a:xfrm>
          <a:prstGeom prst="rect">
            <a:avLst/>
          </a:prstGeom>
          <a:noFill/>
        </p:spPr>
      </p:pic>
      <p:pic>
        <p:nvPicPr>
          <p:cNvPr id="2058" name="Picture 10" descr="C:\Documents and Settings\admin\Mis documentos\EL RELOJJJJJJJJJJJJJ\Beauty_dreamy_CibiBijoux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2259543"/>
            <a:ext cx="5284099" cy="3455458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485559" y="2203329"/>
            <a:ext cx="4445031" cy="1442699"/>
          </a:xfrm>
          <a:prstGeom prst="rect">
            <a:avLst/>
          </a:prstGeom>
          <a:noFill/>
        </p:spPr>
        <p:txBody>
          <a:bodyPr wrap="square" lIns="57145" tIns="28573" rIns="57145" bIns="28573" rtlCol="0">
            <a:spAutoFit/>
          </a:bodyPr>
          <a:lstStyle/>
          <a:p>
            <a:r>
              <a:rPr lang="es-ES" sz="3000" b="1" dirty="0" smtClean="0">
                <a:latin typeface="French Script MT" pitchFamily="66" charset="0"/>
              </a:rPr>
              <a:t>Reloj no  marques las  horas  porque  voy a enloquecer ella  se irá para siempre cuando amanezca  otra  ves</a:t>
            </a:r>
            <a:endParaRPr lang="es-ES" sz="3000" b="1" dirty="0">
              <a:latin typeface="French Script MT" pitchFamily="66" charset="0"/>
            </a:endParaRPr>
          </a:p>
        </p:txBody>
      </p:sp>
      <p:pic>
        <p:nvPicPr>
          <p:cNvPr id="3074" name="Picture 2" descr="E:\A RESPALDO DE MIS DOCUMENTOS\Mis imágenes\IMAGENES\ave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47349" y="1156655"/>
            <a:ext cx="2494660" cy="453555"/>
          </a:xfrm>
          <a:prstGeom prst="rect">
            <a:avLst/>
          </a:prstGeom>
          <a:noFill/>
        </p:spPr>
      </p:pic>
      <p:pic>
        <p:nvPicPr>
          <p:cNvPr id="10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661138" cy="59773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4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\Mis documentos\EL RELOJJJJJJJJJJJJJ\wallpaper-29807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544" y="502482"/>
            <a:ext cx="7801483" cy="4710038"/>
          </a:xfrm>
          <a:prstGeom prst="rect">
            <a:avLst/>
          </a:prstGeom>
          <a:noFill/>
        </p:spPr>
      </p:pic>
      <p:pic>
        <p:nvPicPr>
          <p:cNvPr id="7170" name="Picture 2" descr="C:\Documents and Settings\admin\Mis documentos\EL RELOJJJJJJJJJJJJJ\Nueva carpeta\wallpaper-5273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2" descr="C:\Documents and Settings\admin\Mis documentos\EL RELOJJJJJJJJJJJJJ\20090604090912sad_man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58402" y="1592769"/>
            <a:ext cx="3971842" cy="2355019"/>
          </a:xfrm>
          <a:prstGeom prst="rect">
            <a:avLst/>
          </a:prstGeom>
          <a:noFill/>
        </p:spPr>
      </p:pic>
      <p:pic>
        <p:nvPicPr>
          <p:cNvPr id="8" name="Picture 7" descr="C:\Documents and Settings\admin\Mis documentos\Mis imágenes\MATERIAL_ PSP\para pps\Imagen1--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9" name="Picture 2" descr="C:\Documents and Settings\admin\Mis documentos\EL RELOJJJJJJJJJJJJJ\reloaj-5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46281" y="633316"/>
            <a:ext cx="1406081" cy="1351955"/>
          </a:xfrm>
          <a:prstGeom prst="rect">
            <a:avLst/>
          </a:prstGeom>
          <a:noFill/>
        </p:spPr>
      </p:pic>
      <p:pic>
        <p:nvPicPr>
          <p:cNvPr id="10" name="Picture 2" descr="C:\Documents and Settings\admin\Mis documentos\EL RELOJJJJJJJJJJJJJ\MR_Pretty%20Girl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124492"/>
            <a:ext cx="2678102" cy="359050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530914" y="2203328"/>
            <a:ext cx="4572000" cy="1350366"/>
          </a:xfrm>
          <a:prstGeom prst="rect">
            <a:avLst/>
          </a:prstGeom>
        </p:spPr>
        <p:txBody>
          <a:bodyPr lIns="57145" tIns="28573" rIns="57145" bIns="28573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French Script MT" pitchFamily="66" charset="0"/>
              </a:rPr>
              <a:t>No  mas  nos  queda  esta noche  para  vivir  nuestro  amor y  tu tic  tac me recuerda mi  irremediable  dolor.</a:t>
            </a:r>
            <a:endParaRPr lang="es-ES" sz="28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pic>
        <p:nvPicPr>
          <p:cNvPr id="12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235890" y="1"/>
            <a:ext cx="9661138" cy="59773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\Mis documentos\EL RELOJJJJJJJJJJJJJ\gyt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046" y="197203"/>
            <a:ext cx="7393266" cy="5183913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Mis documentos\EL RELOJJJJJJJJJJJJJ\20090604090912sad_ma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87693" y="1723602"/>
            <a:ext cx="4013519" cy="2379731"/>
          </a:xfrm>
          <a:prstGeom prst="rect">
            <a:avLst/>
          </a:prstGeom>
          <a:noFill/>
        </p:spPr>
      </p:pic>
      <p:pic>
        <p:nvPicPr>
          <p:cNvPr id="4" name="Picture 7" descr="C:\Documents and Settings\admin\Mis documentos\Mis imágenes\MATERIAL_ PSP\para pps\Imagen1--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1"/>
            <a:ext cx="9144000" cy="5715018"/>
          </a:xfrm>
          <a:prstGeom prst="rect">
            <a:avLst/>
          </a:prstGeom>
          <a:noFill/>
        </p:spPr>
      </p:pic>
      <p:pic>
        <p:nvPicPr>
          <p:cNvPr id="5128" name="Picture 8" descr="C:\Documents and Settings\admin\Mis documentos\Mis imágenes\MATERIAL_ PSP\ACCESORIOS\calguisdeco08082012[1]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514601" y="589705"/>
            <a:ext cx="4114800" cy="4839547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Mis documentos\EL RELOJJJJJJJJJJJJJ\woman_sad-apha-10011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70932" y="1854437"/>
            <a:ext cx="2496340" cy="2013393"/>
          </a:xfrm>
          <a:prstGeom prst="rect">
            <a:avLst/>
          </a:prstGeom>
          <a:noFill/>
        </p:spPr>
      </p:pic>
      <p:pic>
        <p:nvPicPr>
          <p:cNvPr id="10" name="Picture 2" descr="C:\Documents and Settings\admin\Mis documentos\EL RELOJJJJJJJJJJJJJ\reloaj-5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27712" y="3729730"/>
            <a:ext cx="1088579" cy="109028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304127" y="2203329"/>
            <a:ext cx="4572000" cy="1350366"/>
          </a:xfrm>
          <a:prstGeom prst="rect">
            <a:avLst/>
          </a:prstGeom>
        </p:spPr>
        <p:txBody>
          <a:bodyPr lIns="57145" tIns="28573" rIns="57145" bIns="28573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French Script MT" pitchFamily="66" charset="0"/>
              </a:rPr>
              <a:t>Reloj  detén  tu  camino porque mi  vida  se apaga ella es mi  estrella que  alumbra mi ser, yo  sin  su  amor  no  soy  nada </a:t>
            </a:r>
            <a:endParaRPr lang="es-ES" sz="28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pic>
        <p:nvPicPr>
          <p:cNvPr id="1030" name="Picture 6" descr="C:\Documents and Settings\admin\Mis documentos\Mis imágenes\GIFS\AVES Y MARIPOSAS\imagen18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511904" y="0"/>
            <a:ext cx="1511905" cy="1290890"/>
          </a:xfrm>
          <a:prstGeom prst="rect">
            <a:avLst/>
          </a:prstGeom>
          <a:noFill/>
        </p:spPr>
      </p:pic>
      <p:pic>
        <p:nvPicPr>
          <p:cNvPr id="11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-517138" y="0"/>
            <a:ext cx="9661138" cy="59773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65038E-7 4.8913E-6 C 0.06507 0.03804 0.13014 0.07608 0.16235 0.116 C 0.19455 0.15591 0.16974 0.21314 0.1929 0.23913 C 0.21606 0.26511 0.25764 0.27836 0.3012 0.27174 C 0.34477 0.26511 0.41094 0.22333 0.45407 0.19922 C 0.49719 0.1751 0.51914 0.125 0.55994 0.12686 C 0.60075 0.12873 0.65093 0.20584 0.6988 0.21008 C 0.74667 0.21433 0.79641 0.17748 0.84703 0.15217 C 0.89765 0.12686 0.92467 0.07846 1.00232 0.05791 C 1.07996 0.03736 1.26315 0.04042 1.31289 0.02904 C 1.36264 0.01766 1.33186 0.00339 1.30109 -0.01087 " pathEditMode="relative" ptsTypes="aaaaaaaaaaA">
                                      <p:cBhvr>
                                        <p:cTn id="13" dur="7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\Mis documentos\EL RELOJJJJJJJJJJJJJ\Nueva carpeta\wallpaper-5273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4000" cy="5782857"/>
          </a:xfrm>
          <a:prstGeom prst="rect">
            <a:avLst/>
          </a:prstGeom>
          <a:noFill/>
        </p:spPr>
      </p:pic>
      <p:pic>
        <p:nvPicPr>
          <p:cNvPr id="8194" name="Picture 2" descr="C:\Documents and Settings\admin\Mis documentos\EL RELOJJJJJJJJJJJJJ\gyt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"/>
            <a:ext cx="9144000" cy="5782857"/>
          </a:xfrm>
          <a:prstGeom prst="rect">
            <a:avLst/>
          </a:prstGeom>
          <a:noFill/>
        </p:spPr>
      </p:pic>
      <p:pic>
        <p:nvPicPr>
          <p:cNvPr id="3" name="Picture 2" descr="C:\Documents and Settings\admin\Mis documentos\EL RELOJJJJJJJJJJJJJ\reloaj-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0191" y="982208"/>
            <a:ext cx="997864" cy="95945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40199" y="764151"/>
            <a:ext cx="4572000" cy="1442699"/>
          </a:xfrm>
          <a:prstGeom prst="rect">
            <a:avLst/>
          </a:prstGeom>
        </p:spPr>
        <p:txBody>
          <a:bodyPr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Detén el tiempo en tus  manos has  esta  noche perpetua</a:t>
            </a:r>
          </a:p>
          <a:p>
            <a:endParaRPr lang="es-ES" sz="30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pic>
        <p:nvPicPr>
          <p:cNvPr id="8198" name="Picture 6" descr="C:\Documents and Settings\admin\Mis documentos\EL RELOJJJJJJJJJJJJJ\zc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830770" y="1"/>
            <a:ext cx="2313230" cy="17236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E:\A RESPALDO DE MIS DOCUMENTOS\Mis imágenes\IMAGENES\parde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77017" y="3729731"/>
            <a:ext cx="1723583" cy="132578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CuadroTexto"/>
          <p:cNvSpPr txBox="1"/>
          <p:nvPr/>
        </p:nvSpPr>
        <p:spPr>
          <a:xfrm>
            <a:off x="4214810" y="1142988"/>
            <a:ext cx="27860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para  que  nunca  se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428860" y="1643054"/>
            <a:ext cx="4786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vaya de mi  para  que nunca amanezca</a:t>
            </a:r>
          </a:p>
          <a:p>
            <a:endParaRPr lang="es-ES" dirty="0"/>
          </a:p>
        </p:txBody>
      </p:sp>
      <p:pic>
        <p:nvPicPr>
          <p:cNvPr id="8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661138" cy="59773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4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80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5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\Mis documentos\EL RELOJJJJJJJJJJJJJ\gyth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67856"/>
            <a:ext cx="9144000" cy="5782857"/>
          </a:xfrm>
          <a:prstGeom prst="rect">
            <a:avLst/>
          </a:prstGeom>
          <a:noFill/>
        </p:spPr>
      </p:pic>
      <p:pic>
        <p:nvPicPr>
          <p:cNvPr id="5" name="Picture 2" descr="C:\Documents and Settings\admin\Mis documentos\EL RELOJJJJJJJJJJJJJ\gy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856"/>
            <a:ext cx="9144000" cy="5782857"/>
          </a:xfrm>
          <a:prstGeom prst="rect">
            <a:avLst/>
          </a:prstGeom>
          <a:noFill/>
        </p:spPr>
      </p:pic>
      <p:pic>
        <p:nvPicPr>
          <p:cNvPr id="6" name="Picture 2" descr="C:\Documents and Settings\admin\Mis documentos\EL RELOJJJJJJJJJJJJJ\reloaj-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0191" y="982208"/>
            <a:ext cx="997864" cy="95945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3415" y="2"/>
            <a:ext cx="6168615" cy="2150585"/>
          </a:xfrm>
          <a:prstGeom prst="rect">
            <a:avLst/>
          </a:prstGeom>
          <a:noFill/>
        </p:spPr>
        <p:txBody>
          <a:bodyPr wrap="square" lIns="57145" tIns="28573" rIns="57145" bIns="28573" rtlCol="0">
            <a:spAutoFit/>
          </a:bodyPr>
          <a:lstStyle/>
          <a:p>
            <a:endParaRPr lang="es-ES" sz="3400" b="1" dirty="0" smtClean="0">
              <a:latin typeface="French Script MT" pitchFamily="66" charset="0"/>
            </a:endParaRPr>
          </a:p>
          <a:p>
            <a:r>
              <a:rPr lang="es-ES" sz="3400" b="1" dirty="0" smtClean="0">
                <a:solidFill>
                  <a:schemeClr val="bg1"/>
                </a:solidFill>
                <a:latin typeface="French Script MT" pitchFamily="66" charset="0"/>
              </a:rPr>
              <a:t>No  mas  nos  queda  esta noche  para  vivir  nuestro  amor y  tu tic  tac me recuerda mi  irremediable  dolor.</a:t>
            </a:r>
            <a:endParaRPr lang="es-ES" sz="34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pic>
        <p:nvPicPr>
          <p:cNvPr id="1027" name="Picture 3" descr="C:\Documents and Settings\admin\Mis documentos\EL RELOJJJJJJJJJJJJJ\woman_sad-apha-10011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2338" y="2203330"/>
            <a:ext cx="3952143" cy="3187553"/>
          </a:xfrm>
          <a:prstGeom prst="rect">
            <a:avLst/>
          </a:prstGeom>
          <a:noFill/>
        </p:spPr>
      </p:pic>
      <p:pic>
        <p:nvPicPr>
          <p:cNvPr id="8" name="Picture 2" descr="C:\Documents and Settings\admin\Mis documentos\Mis imágenes\MATERIAL_ PSP\WALPERS\HD\wallpaper-29807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95301"/>
            <a:ext cx="9144000" cy="591274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165922" y="1"/>
            <a:ext cx="5188877" cy="981034"/>
          </a:xfrm>
          <a:prstGeom prst="rect">
            <a:avLst/>
          </a:prstGeom>
        </p:spPr>
        <p:txBody>
          <a:bodyPr wrap="squar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Reloj  detén  tu  camino porque mi  vida  se apaga ella es  una  estrella</a:t>
            </a:r>
            <a:endParaRPr lang="es-ES" sz="3000" b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pic>
        <p:nvPicPr>
          <p:cNvPr id="11" name="Picture 5" descr="C:\Documents and Settings\admin\Mis documentos\EL RELOJJJJJJJJJJJJJ\GINAMISTEDHOMME6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3" y="1"/>
            <a:ext cx="2979227" cy="3652544"/>
          </a:xfrm>
          <a:prstGeom prst="rect">
            <a:avLst/>
          </a:prstGeom>
          <a:noFill/>
        </p:spPr>
      </p:pic>
      <p:pic>
        <p:nvPicPr>
          <p:cNvPr id="15" name="Picture 2" descr="E:\A RESPALDO DE MIS DOCUMENTOS\Mis imágenes\IMAGENES\parde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86302" y="3686119"/>
            <a:ext cx="1723583" cy="13257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3" descr="C:\Documents and Settings\admin\Mis documentos\EL RELOJJJJJJJJJJJJJ\VG-in_thoughts-dec23-2008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4876" y="2071682"/>
            <a:ext cx="4792738" cy="399478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256635" y="894986"/>
            <a:ext cx="3585908" cy="519369"/>
          </a:xfrm>
          <a:prstGeom prst="rect">
            <a:avLst/>
          </a:prstGeom>
          <a:noFill/>
        </p:spPr>
        <p:txBody>
          <a:bodyPr wrap="none" lIns="57145" tIns="28573" rIns="57145" bIns="28573" rtlCol="0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yo  sin  su amor no  soy  nada</a:t>
            </a:r>
            <a:r>
              <a:rPr lang="es-ES" sz="3000" b="1" dirty="0" smtClean="0">
                <a:solidFill>
                  <a:schemeClr val="bg1"/>
                </a:solidFill>
                <a:latin typeface="Freestyle Script" pitchFamily="66" charset="0"/>
              </a:rPr>
              <a:t>.</a:t>
            </a:r>
            <a:endParaRPr lang="es-ES" sz="3000" b="1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340943" y="415259"/>
            <a:ext cx="2458996" cy="519369"/>
          </a:xfrm>
          <a:prstGeom prst="rect">
            <a:avLst/>
          </a:prstGeom>
        </p:spPr>
        <p:txBody>
          <a:bodyPr wrap="non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que  alumbra mi ser, </a:t>
            </a:r>
            <a:endParaRPr lang="es-ES" sz="3000" dirty="0"/>
          </a:p>
        </p:txBody>
      </p:sp>
      <p:pic>
        <p:nvPicPr>
          <p:cNvPr id="16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517138" y="-544919"/>
            <a:ext cx="9661138" cy="6259919"/>
          </a:xfrm>
          <a:prstGeom prst="rect">
            <a:avLst/>
          </a:prstGeom>
          <a:noFill/>
        </p:spPr>
      </p:pic>
    </p:spTree>
  </p:cSld>
  <p:clrMapOvr>
    <a:masterClrMapping/>
  </p:clrMapOvr>
  <p:transition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6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6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6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9000"/>
                            </p:stCondLst>
                            <p:childTnLst>
                              <p:par>
                                <p:cTn id="3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7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7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7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9595"/>
                            </p:stCondLst>
                            <p:childTnLst>
                              <p:par>
                                <p:cTn id="4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EL RELOJJJJJJJJJJJJJ\wallpaper-6258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53883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77339" y="458871"/>
            <a:ext cx="5578968" cy="519369"/>
          </a:xfrm>
          <a:prstGeom prst="rect">
            <a:avLst/>
          </a:prstGeom>
        </p:spPr>
        <p:txBody>
          <a:bodyPr wrap="square" lIns="57145" tIns="28573" rIns="57145" bIns="28573">
            <a:spAutoFit/>
          </a:bodyPr>
          <a:lstStyle/>
          <a:p>
            <a:endParaRPr lang="es-ES" sz="3000" b="1" dirty="0">
              <a:latin typeface="French Script MT" pitchFamily="66" charset="0"/>
            </a:endParaRPr>
          </a:p>
        </p:txBody>
      </p:sp>
      <p:pic>
        <p:nvPicPr>
          <p:cNvPr id="3075" name="Picture 3" descr="C:\Documents and Settings\admin\Mis documentos\EL RELOJJJJJJJJJJJJJ\wallpaper-z6258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" y="0"/>
            <a:ext cx="9192445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01994" y="1"/>
            <a:ext cx="3991457" cy="519369"/>
          </a:xfrm>
          <a:prstGeom prst="rect">
            <a:avLst/>
          </a:prstGeom>
        </p:spPr>
        <p:txBody>
          <a:bodyPr wrap="squar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Detén el tiempo en tus  manos</a:t>
            </a:r>
          </a:p>
        </p:txBody>
      </p:sp>
      <p:pic>
        <p:nvPicPr>
          <p:cNvPr id="7" name="Picture 5" descr="C:\Documents and Settings\admin\Mis documentos\EL RELOJJJJJJJJJJJJJ\GINAMISTEDHOMME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" y="1113043"/>
            <a:ext cx="1947637" cy="2387810"/>
          </a:xfrm>
          <a:prstGeom prst="rect">
            <a:avLst/>
          </a:prstGeom>
          <a:noFill/>
        </p:spPr>
      </p:pic>
      <p:pic>
        <p:nvPicPr>
          <p:cNvPr id="8" name="Picture 5" descr="C:\Documents and Settings\admin\Mis documentos\EL RELOJJJJJJJJJJJJJ\GINAMISTEDHOMME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" y="1113043"/>
            <a:ext cx="1947637" cy="2387810"/>
          </a:xfrm>
          <a:prstGeom prst="rect">
            <a:avLst/>
          </a:prstGeom>
          <a:noFill/>
        </p:spPr>
      </p:pic>
      <p:pic>
        <p:nvPicPr>
          <p:cNvPr id="1026" name="Picture 2" descr="E:\Mis imágenes\GIFS\GREÑAS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077605" y="4383903"/>
            <a:ext cx="1485855" cy="1104818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3392708" y="851374"/>
            <a:ext cx="5415665" cy="519369"/>
          </a:xfrm>
          <a:prstGeom prst="rect">
            <a:avLst/>
          </a:prstGeom>
        </p:spPr>
        <p:txBody>
          <a:bodyPr wrap="squar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para  que  nunca  se vaya de mi</a:t>
            </a:r>
            <a:endParaRPr lang="es-ES" sz="3000" dirty="0"/>
          </a:p>
        </p:txBody>
      </p:sp>
      <p:sp>
        <p:nvSpPr>
          <p:cNvPr id="16" name="15 Rectángulo"/>
          <p:cNvSpPr/>
          <p:nvPr/>
        </p:nvSpPr>
        <p:spPr>
          <a:xfrm>
            <a:off x="3392708" y="458871"/>
            <a:ext cx="2967149" cy="519369"/>
          </a:xfrm>
          <a:prstGeom prst="rect">
            <a:avLst/>
          </a:prstGeom>
        </p:spPr>
        <p:txBody>
          <a:bodyPr wrap="non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has  esta  noche perpetua </a:t>
            </a:r>
            <a:endParaRPr lang="es-ES" sz="3000" dirty="0"/>
          </a:p>
        </p:txBody>
      </p:sp>
      <p:sp>
        <p:nvSpPr>
          <p:cNvPr id="17" name="16 Rectángulo"/>
          <p:cNvSpPr/>
          <p:nvPr/>
        </p:nvSpPr>
        <p:spPr>
          <a:xfrm>
            <a:off x="3392708" y="1331100"/>
            <a:ext cx="3092183" cy="519369"/>
          </a:xfrm>
          <a:prstGeom prst="rect">
            <a:avLst/>
          </a:prstGeom>
        </p:spPr>
        <p:txBody>
          <a:bodyPr wrap="none" lIns="57145" tIns="28573" rIns="57145" bIns="28573">
            <a:spAutoFit/>
          </a:bodyPr>
          <a:lstStyle/>
          <a:p>
            <a:r>
              <a:rPr lang="es-ES" sz="3000" b="1" dirty="0" smtClean="0">
                <a:solidFill>
                  <a:schemeClr val="bg1"/>
                </a:solidFill>
                <a:latin typeface="French Script MT" pitchFamily="66" charset="0"/>
              </a:rPr>
              <a:t>para que  nunca  amanezca</a:t>
            </a:r>
            <a:endParaRPr lang="es-ES" sz="3000" dirty="0"/>
          </a:p>
        </p:txBody>
      </p:sp>
      <p:pic>
        <p:nvPicPr>
          <p:cNvPr id="18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661138" cy="5977393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25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\Mis documentos\EL RELOJJJJJJJJJJJJJ\wallpaper-z6258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92445" cy="5715000"/>
          </a:xfrm>
          <a:prstGeom prst="rect">
            <a:avLst/>
          </a:prstGeom>
          <a:noFill/>
        </p:spPr>
      </p:pic>
      <p:pic>
        <p:nvPicPr>
          <p:cNvPr id="3" name="Picture 3" descr="C:\Documents and Settings\admin\Mis documentos\EL RELOJJJJJJJJJJJJJ\wallpaper-z6258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92445" cy="5715000"/>
          </a:xfrm>
          <a:prstGeom prst="rect">
            <a:avLst/>
          </a:prstGeom>
          <a:noFill/>
        </p:spPr>
      </p:pic>
      <p:pic>
        <p:nvPicPr>
          <p:cNvPr id="5122" name="Picture 2" descr="C:\Documents and Settings\admin\Mis documentos\EL RELOJJJJJJJJJJJJJ\2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8782" y="2"/>
            <a:ext cx="1723583" cy="16572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2666987" y="371648"/>
            <a:ext cx="3920935" cy="4458909"/>
          </a:xfrm>
          <a:prstGeom prst="rect">
            <a:avLst/>
          </a:prstGeom>
          <a:noFill/>
        </p:spPr>
        <p:txBody>
          <a:bodyPr wrap="none" lIns="57145" tIns="28573" rIns="57145" bIns="28573" rtlCol="0">
            <a:spAutoFit/>
          </a:bodyPr>
          <a:lstStyle/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Imágenes de la red</a:t>
            </a: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Sin  lucro</a:t>
            </a:r>
          </a:p>
          <a:p>
            <a:pPr algn="ctr"/>
            <a:endParaRPr lang="es-ES" sz="2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Tema</a:t>
            </a: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El reloj</a:t>
            </a: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De Roberto  cantoral</a:t>
            </a: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Orgullo mexicano</a:t>
            </a:r>
          </a:p>
          <a:p>
            <a:pPr algn="ctr"/>
            <a:endParaRPr lang="es-ES" sz="2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endParaRPr lang="es-ES" sz="26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algn="ctr"/>
            <a:r>
              <a:rPr lang="es-ES" sz="2600" dirty="0" smtClean="0">
                <a:solidFill>
                  <a:schemeClr val="bg1"/>
                </a:solidFill>
                <a:latin typeface="Algerian" pitchFamily="82" charset="0"/>
              </a:rPr>
              <a:t>Creaciones</a:t>
            </a:r>
          </a:p>
          <a:p>
            <a:pPr algn="ctr"/>
            <a:r>
              <a:rPr lang="es-ES" sz="2600" dirty="0" err="1" smtClean="0">
                <a:solidFill>
                  <a:schemeClr val="bg1"/>
                </a:solidFill>
                <a:latin typeface="Algerian" pitchFamily="82" charset="0"/>
              </a:rPr>
              <a:t>Yuls</a:t>
            </a:r>
            <a:endParaRPr lang="es-ES" sz="2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619493" y="1418324"/>
            <a:ext cx="1910769" cy="704035"/>
          </a:xfrm>
          <a:prstGeom prst="rect">
            <a:avLst/>
          </a:prstGeom>
          <a:noFill/>
        </p:spPr>
        <p:txBody>
          <a:bodyPr wrap="none" lIns="57145" tIns="28573" rIns="57145" bIns="28573" rtlCol="0">
            <a:spAutoFit/>
          </a:bodyPr>
          <a:lstStyle/>
          <a:p>
            <a:pPr algn="ctr"/>
            <a:r>
              <a:rPr lang="es-ES" sz="2100" dirty="0" smtClean="0">
                <a:solidFill>
                  <a:schemeClr val="bg1"/>
                </a:solidFill>
                <a:latin typeface="Baskerville Old Face" pitchFamily="18" charset="0"/>
              </a:rPr>
              <a:t>Roberto cantoral</a:t>
            </a:r>
          </a:p>
          <a:p>
            <a:pPr algn="ctr"/>
            <a:r>
              <a:rPr lang="es-ES" sz="2100" dirty="0" smtClean="0">
                <a:solidFill>
                  <a:schemeClr val="bg1"/>
                </a:solidFill>
                <a:latin typeface="Baskerville Old Face" pitchFamily="18" charset="0"/>
              </a:rPr>
              <a:t>1935-2010</a:t>
            </a:r>
            <a:endParaRPr lang="es-ES" sz="21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8" name="Picture 3" descr="C:\Documents and Settings\admin\Mis documentos\Mis imágenes\BUESA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35890" y="1"/>
            <a:ext cx="9661138" cy="5977393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91431" tIns="45715" rIns="91431" bIns="45715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1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91431" tIns="45715" rIns="91431" bIns="45715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1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1431" tIns="45715" rIns="91431" bIns="45715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1"/>
            <a:ext cx="304800" cy="254000"/>
          </a:xfrm>
          <a:prstGeom prst="rect">
            <a:avLst/>
          </a:prstGeom>
          <a:noFill/>
        </p:spPr>
        <p:txBody>
          <a:bodyPr lIns="91431" tIns="45715" rIns="91431" bIns="45715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3"/>
            <a:ext cx="9144000" cy="276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3"/>
            <a:ext cx="106680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430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8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6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8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6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3"/>
            <a:ext cx="320040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3"/>
            <a:ext cx="320040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430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8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6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8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6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3"/>
            <a:ext cx="9144000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1" tIns="45715" rIns="91431" bIns="45715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0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232</Words>
  <Application>Microsoft Office PowerPoint</Application>
  <PresentationFormat>Presentación en pantalla (16:10)</PresentationFormat>
  <Paragraphs>58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9" baseType="lpstr">
      <vt:lpstr>Arial</vt:lpstr>
      <vt:lpstr>Britannic Bold</vt:lpstr>
      <vt:lpstr>French Script MT</vt:lpstr>
      <vt:lpstr>Calibri</vt:lpstr>
      <vt:lpstr>Freestyle Script</vt:lpstr>
      <vt:lpstr>Algerian</vt:lpstr>
      <vt:lpstr>Baskerville Old Face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352</cp:revision>
  <dcterms:created xsi:type="dcterms:W3CDTF">2013-01-21T23:00:52Z</dcterms:created>
  <dcterms:modified xsi:type="dcterms:W3CDTF">2013-05-30T19:36:57Z</dcterms:modified>
</cp:coreProperties>
</file>