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4" r:id="rId5"/>
    <p:sldId id="263" r:id="rId6"/>
    <p:sldId id="262" r:id="rId7"/>
    <p:sldId id="261" r:id="rId8"/>
    <p:sldId id="260" r:id="rId9"/>
    <p:sldId id="259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D6722-6BCB-4AFF-BD0B-B36B01670F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D2A66-13C7-4942-A8B5-5794F515C842}" type="datetimeFigureOut">
              <a:rPr lang="es-ES" smtClean="0"/>
              <a:pPr/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2FB70-2E0A-44F0-B936-C129B57FD7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26D4C-71A3-4546-88C3-8A6F807D266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ifs\50a572b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TEXTURAS\af86d709[1] - 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124744"/>
            <a:ext cx="6120680" cy="4608511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4fb3eec11615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1196752"/>
            <a:ext cx="1400175" cy="576064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ee799dcf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1844824"/>
            <a:ext cx="1743075" cy="478532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6c636eb59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1196752"/>
            <a:ext cx="1512168" cy="576064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4fb6c6ea9990b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844824"/>
            <a:ext cx="1771650" cy="478532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6c6863adb9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2986088"/>
            <a:ext cx="3600400" cy="1090984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1268760"/>
            <a:ext cx="2295525" cy="3810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4797152"/>
            <a:ext cx="588787" cy="654943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4fb3ef822e75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4941168"/>
            <a:ext cx="1781175" cy="381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  <p:sndAc>
      <p:stSnd>
        <p:snd r:embed="rId2" name="09 El Reloj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TEXTURAS\3b79a55e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Latas, tazas, bolsos, botellas, marcos gif y otros\09121908130426052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8416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84168" y="980728"/>
            <a:ext cx="30598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600" dirty="0" smtClean="0">
              <a:latin typeface="Arial Black" pitchFamily="34" charset="0"/>
            </a:endParaRPr>
          </a:p>
          <a:p>
            <a:pPr algn="ctr"/>
            <a:r>
              <a:rPr lang="es-ES" sz="3600" dirty="0" smtClean="0">
                <a:latin typeface="Arial Black" pitchFamily="34" charset="0"/>
              </a:rPr>
              <a:t>Reloj,  </a:t>
            </a:r>
            <a:r>
              <a:rPr lang="es-ES" sz="3600" dirty="0">
                <a:latin typeface="Arial Black" pitchFamily="34" charset="0"/>
              </a:rPr>
              <a:t>no </a:t>
            </a:r>
            <a:r>
              <a:rPr lang="es-ES" sz="3600" dirty="0" smtClean="0">
                <a:latin typeface="Arial Black" pitchFamily="34" charset="0"/>
              </a:rPr>
              <a:t>marques</a:t>
            </a:r>
          </a:p>
          <a:p>
            <a:pPr algn="ctr"/>
            <a:r>
              <a:rPr lang="es-ES" sz="3600" dirty="0" smtClean="0">
                <a:latin typeface="Arial Black" pitchFamily="34" charset="0"/>
              </a:rPr>
              <a:t> </a:t>
            </a:r>
            <a:r>
              <a:rPr lang="es-ES" sz="3600" dirty="0">
                <a:latin typeface="Arial Black" pitchFamily="34" charset="0"/>
              </a:rPr>
              <a:t>las </a:t>
            </a:r>
            <a:r>
              <a:rPr lang="es-ES" sz="3600" dirty="0" smtClean="0">
                <a:latin typeface="Arial Black" pitchFamily="34" charset="0"/>
              </a:rPr>
              <a:t>horas,  porque </a:t>
            </a:r>
          </a:p>
          <a:p>
            <a:pPr algn="ctr"/>
            <a:r>
              <a:rPr lang="es-ES" sz="3600" dirty="0" smtClean="0">
                <a:latin typeface="Arial Black" pitchFamily="34" charset="0"/>
              </a:rPr>
              <a:t>voy </a:t>
            </a:r>
            <a:r>
              <a:rPr lang="es-ES" sz="3600" dirty="0">
                <a:latin typeface="Arial Black" pitchFamily="34" charset="0"/>
              </a:rPr>
              <a:t>a </a:t>
            </a:r>
            <a:r>
              <a:rPr lang="es-ES" sz="3600" dirty="0" smtClean="0">
                <a:latin typeface="Arial Black" pitchFamily="34" charset="0"/>
              </a:rPr>
              <a:t>enloquecer </a:t>
            </a: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6876256" cy="684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uario\Downloads\TEXTURAS\1d3b032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0"/>
            <a:ext cx="226774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948264" y="548680"/>
            <a:ext cx="219573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dirty="0" smtClean="0">
              <a:latin typeface="Arial Black" pitchFamily="34" charset="0"/>
            </a:endParaRPr>
          </a:p>
          <a:p>
            <a:pPr algn="ctr"/>
            <a:endParaRPr lang="es-ES" sz="2800" dirty="0">
              <a:latin typeface="Arial Black" pitchFamily="34" charset="0"/>
            </a:endParaRPr>
          </a:p>
          <a:p>
            <a:pPr algn="ctr"/>
            <a:r>
              <a:rPr lang="es-ES" sz="2800" dirty="0" smtClean="0">
                <a:latin typeface="Arial Black" pitchFamily="34" charset="0"/>
              </a:rPr>
              <a:t>ella </a:t>
            </a:r>
            <a:r>
              <a:rPr lang="es-ES" sz="2800" dirty="0">
                <a:latin typeface="Arial Black" pitchFamily="34" charset="0"/>
              </a:rPr>
              <a:t>se irá para </a:t>
            </a:r>
            <a:r>
              <a:rPr lang="es-ES" sz="2800" dirty="0" smtClean="0">
                <a:latin typeface="Arial Black" pitchFamily="34" charset="0"/>
              </a:rPr>
              <a:t>siempre,</a:t>
            </a:r>
            <a:r>
              <a:rPr lang="es-ES" sz="2800" dirty="0">
                <a:latin typeface="Arial Black" pitchFamily="34" charset="0"/>
              </a:rPr>
              <a:t/>
            </a:r>
            <a:br>
              <a:rPr lang="es-ES" sz="2800" dirty="0">
                <a:latin typeface="Arial Black" pitchFamily="34" charset="0"/>
              </a:rPr>
            </a:br>
            <a:r>
              <a:rPr lang="es-ES" sz="2800" dirty="0">
                <a:latin typeface="Arial Black" pitchFamily="34" charset="0"/>
              </a:rPr>
              <a:t>cuando amanezca otra vez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Beso_bajo_la_Luna-1024x768-6416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04248" cy="6858000"/>
          </a:xfrm>
          <a:prstGeom prst="rect">
            <a:avLst/>
          </a:prstGeom>
          <a:noFill/>
        </p:spPr>
      </p:pic>
      <p:pic>
        <p:nvPicPr>
          <p:cNvPr id="4101" name="Picture 5" descr="C:\Users\Usuario\Downloads\blinhcu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2339752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804248" y="1124744"/>
            <a:ext cx="23397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Nomás</a:t>
            </a:r>
            <a: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, nos queda </a:t>
            </a:r>
            <a:r>
              <a:rPr lang="es-ES" sz="2400" b="1" dirty="0" smtClean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esta noche</a:t>
            </a:r>
            <a: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, </a:t>
            </a:r>
            <a:b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</a:br>
            <a: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para vivir, nuestro amor,</a:t>
            </a:r>
            <a:b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</a:br>
            <a:r>
              <a:rPr lang="es-ES" sz="2400" b="1" dirty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y tu tic-tac  me </a:t>
            </a:r>
            <a:r>
              <a:rPr lang="es-ES" sz="2400" b="1" dirty="0" smtClean="0">
                <a:solidFill>
                  <a:srgbClr val="FFC000"/>
                </a:solidFill>
                <a:latin typeface="Arial Black" pitchFamily="34" charset="0"/>
                <a:cs typeface="Arial" pitchFamily="34" charset="0"/>
              </a:rPr>
              <a:t>recuerda, mi irremediable dolor</a:t>
            </a:r>
            <a:r>
              <a:rPr lang="es-ES" sz="2400" dirty="0">
                <a:solidFill>
                  <a:srgbClr val="FFC000"/>
                </a:solidFill>
                <a:latin typeface="Arial Black" pitchFamily="34" charset="0"/>
              </a:rPr>
              <a:t/>
            </a:r>
            <a:br>
              <a:rPr lang="es-ES" sz="2400" dirty="0">
                <a:solidFill>
                  <a:srgbClr val="FFC000"/>
                </a:solidFill>
                <a:latin typeface="Arial Black" pitchFamily="34" charset="0"/>
              </a:rPr>
            </a:br>
            <a:endParaRPr lang="es-ES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1027" name="Picture 3" descr="C:\Users\Usuario\Downloads\14-4-2012\hzcdbk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67744" cy="2267744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TEXTURAS\texture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1216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8idl4jn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23728" cy="2492896"/>
          </a:xfrm>
          <a:prstGeom prst="rect">
            <a:avLst/>
          </a:prstGeom>
          <a:noFill/>
        </p:spPr>
      </p:pic>
      <p:pic>
        <p:nvPicPr>
          <p:cNvPr id="5127" name="Picture 7" descr="C:\Users\Usuario\Downloads\14-4-2012\2796095385_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628900"/>
            <a:ext cx="4762500" cy="4229100"/>
          </a:xfrm>
          <a:prstGeom prst="rect">
            <a:avLst/>
          </a:prstGeom>
          <a:noFill/>
        </p:spPr>
      </p:pic>
      <p:pic>
        <p:nvPicPr>
          <p:cNvPr id="5128" name="Picture 8" descr="C:\Users\Usuario\Downloads\14-4-2012\Latas, tazas, bolsos, botellas, marcos gif y otros\a9c00ca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-459432"/>
            <a:ext cx="4211960" cy="4221088"/>
          </a:xfrm>
          <a:prstGeom prst="rect">
            <a:avLst/>
          </a:prstGeom>
          <a:noFill/>
        </p:spPr>
      </p:pic>
      <p:pic>
        <p:nvPicPr>
          <p:cNvPr id="5129" name="Picture 9" descr="C:\Users\Usuario\Downloads\14-4-2012\PNG MUJERES\8fa37fe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836712"/>
            <a:ext cx="1490663" cy="1857375"/>
          </a:xfrm>
          <a:prstGeom prst="rect">
            <a:avLst/>
          </a:prstGeom>
          <a:noFill/>
        </p:spPr>
      </p:pic>
      <p:pic>
        <p:nvPicPr>
          <p:cNvPr id="5130" name="Picture 10" descr="C:\Users\Usuario\Downloads\TEXTURAS\1215608734_7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0"/>
            <a:ext cx="3203848" cy="6858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012160" y="1340768"/>
            <a:ext cx="313184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Reloj,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detén tu 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camino, porque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mi vida se 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apaga, ella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es la 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estrella, que alumbra,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mi 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ser,yo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sin su 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amor,  </a:t>
            </a:r>
            <a:r>
              <a:rPr lang="es-ES" sz="2800" dirty="0">
                <a:solidFill>
                  <a:schemeClr val="bg1"/>
                </a:solidFill>
                <a:latin typeface="Arial Black" pitchFamily="34" charset="0"/>
              </a:rPr>
              <a:t>no soy nada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PNG MUJERES\a44010a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6256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0_74587_2cab6fcb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3024336" cy="6060504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a53e4b3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0"/>
            <a:ext cx="226774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76256" y="764704"/>
            <a:ext cx="22677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 smtClean="0">
              <a:latin typeface="Arial Black" pitchFamily="34" charset="0"/>
            </a:endParaRPr>
          </a:p>
          <a:p>
            <a:pPr algn="ctr"/>
            <a:r>
              <a:rPr lang="es-ES" sz="2400" dirty="0" smtClean="0">
                <a:latin typeface="Arial Black" pitchFamily="34" charset="0"/>
              </a:rPr>
              <a:t>Detén </a:t>
            </a:r>
            <a:r>
              <a:rPr lang="es-ES" sz="2400" dirty="0">
                <a:latin typeface="Arial Black" pitchFamily="34" charset="0"/>
              </a:rPr>
              <a:t>el tiempo en tus </a:t>
            </a:r>
            <a:r>
              <a:rPr lang="es-ES" sz="2400" dirty="0" smtClean="0">
                <a:latin typeface="Arial Black" pitchFamily="34" charset="0"/>
              </a:rPr>
              <a:t>manos, haz </a:t>
            </a:r>
            <a:r>
              <a:rPr lang="es-ES" sz="2400" dirty="0">
                <a:latin typeface="Arial Black" pitchFamily="34" charset="0"/>
              </a:rPr>
              <a:t>esta noche </a:t>
            </a:r>
            <a:r>
              <a:rPr lang="es-ES" sz="2400" dirty="0" smtClean="0">
                <a:latin typeface="Arial Black" pitchFamily="34" charset="0"/>
              </a:rPr>
              <a:t>perpetua,  para </a:t>
            </a:r>
            <a:r>
              <a:rPr lang="es-ES" sz="2400" dirty="0">
                <a:latin typeface="Arial Black" pitchFamily="34" charset="0"/>
              </a:rPr>
              <a:t>que nunca se vaya de </a:t>
            </a:r>
            <a:r>
              <a:rPr lang="es-ES" sz="2400" dirty="0" smtClean="0">
                <a:latin typeface="Arial Black" pitchFamily="34" charset="0"/>
              </a:rPr>
              <a:t>mí,  para </a:t>
            </a:r>
            <a:r>
              <a:rPr lang="es-ES" sz="2400" dirty="0">
                <a:latin typeface="Arial Black" pitchFamily="34" charset="0"/>
              </a:rPr>
              <a:t>que nunca amanezca</a:t>
            </a:r>
          </a:p>
        </p:txBody>
      </p:sp>
    </p:spTree>
  </p:cSld>
  <p:clrMapOvr>
    <a:masterClrMapping/>
  </p:clrMapOvr>
  <p:transition advTm="42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TEXTURAS\60ed838c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Latas, tazas, bolsos, botellas, marcos gif y otros\09102507540778370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8416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56176" y="2276872"/>
            <a:ext cx="298782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 smtClean="0">
              <a:latin typeface="Arial Black" pitchFamily="34" charset="0"/>
            </a:endParaRPr>
          </a:p>
          <a:p>
            <a:pPr algn="ctr"/>
            <a:r>
              <a:rPr lang="es-ES" sz="2400" dirty="0" smtClean="0">
                <a:latin typeface="Arial Black" pitchFamily="34" charset="0"/>
              </a:rPr>
              <a:t>Reloj </a:t>
            </a:r>
            <a:r>
              <a:rPr lang="es-ES" sz="2400" dirty="0">
                <a:latin typeface="Arial Black" pitchFamily="34" charset="0"/>
              </a:rPr>
              <a:t>detén tu </a:t>
            </a:r>
            <a:r>
              <a:rPr lang="es-ES" sz="2400" dirty="0" smtClean="0">
                <a:latin typeface="Arial Black" pitchFamily="34" charset="0"/>
              </a:rPr>
              <a:t>camino,</a:t>
            </a:r>
            <a:r>
              <a:rPr lang="es-ES" sz="2400" dirty="0">
                <a:latin typeface="Arial Black" pitchFamily="34" charset="0"/>
              </a:rPr>
              <a:t/>
            </a:r>
            <a:br>
              <a:rPr lang="es-ES" sz="2400" dirty="0">
                <a:latin typeface="Arial Black" pitchFamily="34" charset="0"/>
              </a:rPr>
            </a:br>
            <a:r>
              <a:rPr lang="es-ES" sz="2400" dirty="0" smtClean="0">
                <a:latin typeface="Arial Black" pitchFamily="34" charset="0"/>
              </a:rPr>
              <a:t>porque, </a:t>
            </a:r>
            <a:r>
              <a:rPr lang="es-ES" sz="2400" dirty="0">
                <a:latin typeface="Arial Black" pitchFamily="34" charset="0"/>
              </a:rPr>
              <a:t>mi vida se </a:t>
            </a:r>
            <a:r>
              <a:rPr lang="es-ES" sz="2400" dirty="0" smtClean="0">
                <a:latin typeface="Arial Black" pitchFamily="34" charset="0"/>
              </a:rPr>
              <a:t>apaga, ella </a:t>
            </a:r>
            <a:r>
              <a:rPr lang="es-ES" sz="2400" dirty="0">
                <a:latin typeface="Arial Black" pitchFamily="34" charset="0"/>
              </a:rPr>
              <a:t>es la </a:t>
            </a:r>
            <a:r>
              <a:rPr lang="es-ES" sz="2400" dirty="0" smtClean="0">
                <a:latin typeface="Arial Black" pitchFamily="34" charset="0"/>
              </a:rPr>
              <a:t>estrella, que alumbra, </a:t>
            </a:r>
            <a:r>
              <a:rPr lang="es-ES" sz="2400" dirty="0">
                <a:latin typeface="Arial Black" pitchFamily="34" charset="0"/>
              </a:rPr>
              <a:t>mi </a:t>
            </a:r>
            <a:r>
              <a:rPr lang="es-ES" sz="2400" dirty="0" smtClean="0">
                <a:latin typeface="Arial Black" pitchFamily="34" charset="0"/>
              </a:rPr>
              <a:t>ser, yo </a:t>
            </a:r>
            <a:r>
              <a:rPr lang="es-ES" sz="2400" dirty="0">
                <a:latin typeface="Arial Black" pitchFamily="34" charset="0"/>
              </a:rPr>
              <a:t>sin su </a:t>
            </a:r>
            <a:r>
              <a:rPr lang="es-ES" sz="2400" dirty="0" smtClean="0">
                <a:latin typeface="Arial Black" pitchFamily="34" charset="0"/>
              </a:rPr>
              <a:t>amor, </a:t>
            </a:r>
            <a:r>
              <a:rPr lang="es-ES" sz="2400" dirty="0">
                <a:latin typeface="Arial Black" pitchFamily="34" charset="0"/>
              </a:rPr>
              <a:t>no soy </a:t>
            </a:r>
            <a:r>
              <a:rPr lang="es-ES" sz="2400" dirty="0" smtClean="0">
                <a:latin typeface="Arial Black" pitchFamily="34" charset="0"/>
              </a:rPr>
              <a:t>nada</a:t>
            </a:r>
          </a:p>
          <a:p>
            <a:pPr algn="ctr"/>
            <a:endParaRPr lang="es-ES" sz="2400" dirty="0">
              <a:latin typeface="Arial Black" pitchFamily="34" charset="0"/>
            </a:endParaRPr>
          </a:p>
          <a:p>
            <a:pPr algn="ctr"/>
            <a:endParaRPr lang="es-ES" dirty="0">
              <a:latin typeface="Arial Black" pitchFamily="34" charset="0"/>
            </a:endParaRPr>
          </a:p>
        </p:txBody>
      </p:sp>
      <p:pic>
        <p:nvPicPr>
          <p:cNvPr id="7172" name="Picture 4" descr="C:\Users\Usuario\Documents\AWALPAPERS BONITOS\GIFS GUAPOS\green-snowflake-sta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0"/>
            <a:ext cx="2160240" cy="2204864"/>
          </a:xfrm>
          <a:prstGeom prst="rect">
            <a:avLst/>
          </a:prstGeom>
          <a:noFill/>
        </p:spPr>
      </p:pic>
      <p:pic>
        <p:nvPicPr>
          <p:cNvPr id="7173" name="Picture 5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60648"/>
            <a:ext cx="1643867" cy="158224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14-4-2012\2d263de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88224" cy="6858000"/>
          </a:xfrm>
          <a:prstGeom prst="rect">
            <a:avLst/>
          </a:prstGeom>
          <a:noFill/>
        </p:spPr>
      </p:pic>
      <p:pic>
        <p:nvPicPr>
          <p:cNvPr id="8197" name="Picture 5" descr="C:\Users\Usuario\Downloads\TEXTURAS\a53e4b3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0"/>
            <a:ext cx="255577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588224" y="1196752"/>
            <a:ext cx="25557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Detén el tiempo en tus </a:t>
            </a:r>
            <a:r>
              <a:rPr lang="es-ES" sz="2400" dirty="0" smtClean="0">
                <a:latin typeface="Arial Black" pitchFamily="34" charset="0"/>
              </a:rPr>
              <a:t>manos, haz </a:t>
            </a:r>
            <a:r>
              <a:rPr lang="es-ES" sz="2400" dirty="0">
                <a:latin typeface="Arial Black" pitchFamily="34" charset="0"/>
              </a:rPr>
              <a:t>esta noche </a:t>
            </a:r>
            <a:r>
              <a:rPr lang="es-ES" sz="2400" dirty="0" smtClean="0">
                <a:latin typeface="Arial Black" pitchFamily="34" charset="0"/>
              </a:rPr>
              <a:t>perpetua,  para </a:t>
            </a:r>
            <a:r>
              <a:rPr lang="es-ES" sz="2400" dirty="0">
                <a:latin typeface="Arial Black" pitchFamily="34" charset="0"/>
              </a:rPr>
              <a:t>que </a:t>
            </a:r>
            <a:r>
              <a:rPr lang="es-ES" sz="2400" dirty="0" smtClean="0">
                <a:latin typeface="Arial Black" pitchFamily="34" charset="0"/>
              </a:rPr>
              <a:t>nunca, </a:t>
            </a:r>
            <a:r>
              <a:rPr lang="es-ES" sz="2400" dirty="0">
                <a:latin typeface="Arial Black" pitchFamily="34" charset="0"/>
              </a:rPr>
              <a:t>se vaya de </a:t>
            </a:r>
            <a:r>
              <a:rPr lang="es-ES" sz="2400" dirty="0" smtClean="0">
                <a:latin typeface="Arial Black" pitchFamily="34" charset="0"/>
              </a:rPr>
              <a:t>mí, </a:t>
            </a:r>
            <a:r>
              <a:rPr lang="es-ES" sz="2400" dirty="0">
                <a:latin typeface="Arial Black" pitchFamily="34" charset="0"/>
              </a:rPr>
              <a:t/>
            </a:r>
            <a:br>
              <a:rPr lang="es-ES" sz="2400" dirty="0">
                <a:latin typeface="Arial Black" pitchFamily="34" charset="0"/>
              </a:rPr>
            </a:br>
            <a:r>
              <a:rPr lang="es-ES" sz="2400" dirty="0">
                <a:latin typeface="Arial Black" pitchFamily="34" charset="0"/>
              </a:rPr>
              <a:t>para que </a:t>
            </a:r>
            <a:r>
              <a:rPr lang="es-ES" sz="2400" dirty="0" smtClean="0">
                <a:latin typeface="Arial Black" pitchFamily="34" charset="0"/>
              </a:rPr>
              <a:t>nunca, amanezca</a:t>
            </a:r>
            <a:endParaRPr lang="es-ES" sz="2400" dirty="0">
              <a:latin typeface="Arial Black" pitchFamily="34" charset="0"/>
            </a:endParaRPr>
          </a:p>
          <a:p>
            <a:pPr algn="ctr"/>
            <a:r>
              <a:rPr lang="es-ES" sz="2400" dirty="0">
                <a:latin typeface="Arial Black" pitchFamily="34" charset="0"/>
              </a:rPr>
              <a:t>Eh eh, eh</a:t>
            </a:r>
          </a:p>
          <a:p>
            <a:endParaRPr lang="es-ES" dirty="0"/>
          </a:p>
        </p:txBody>
      </p:sp>
      <p:pic>
        <p:nvPicPr>
          <p:cNvPr id="2051" name="Picture 3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556792"/>
            <a:ext cx="5051499" cy="4179887"/>
          </a:xfrm>
          <a:prstGeom prst="rect">
            <a:avLst/>
          </a:prstGeom>
          <a:noFill/>
        </p:spPr>
      </p:pic>
      <p:pic>
        <p:nvPicPr>
          <p:cNvPr id="2053" name="Picture 5" descr="C:\Users\Usuario\Downloads\14-4-2012\7ryduymu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121024" cy="2121024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164</Words>
  <Application>Microsoft Office PowerPoint</Application>
  <PresentationFormat>Presentación en pantalla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2012-05-19T10:09:10Z</dcterms:created>
  <dcterms:modified xsi:type="dcterms:W3CDTF">2012-09-29T13:51:14Z</dcterms:modified>
</cp:coreProperties>
</file>