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2" r:id="rId4"/>
    <p:sldId id="286" r:id="rId5"/>
    <p:sldId id="285" r:id="rId6"/>
    <p:sldId id="284" r:id="rId7"/>
    <p:sldId id="283" r:id="rId8"/>
    <p:sldId id="281" r:id="rId9"/>
    <p:sldId id="262" r:id="rId10"/>
    <p:sldId id="280" r:id="rId11"/>
    <p:sldId id="288" r:id="rId12"/>
    <p:sldId id="289" r:id="rId13"/>
    <p:sldId id="279" r:id="rId14"/>
    <p:sldId id="278" r:id="rId15"/>
    <p:sldId id="290" r:id="rId16"/>
    <p:sldId id="296" r:id="rId17"/>
    <p:sldId id="295" r:id="rId18"/>
    <p:sldId id="294" r:id="rId19"/>
    <p:sldId id="293" r:id="rId20"/>
    <p:sldId id="292" r:id="rId21"/>
    <p:sldId id="291" r:id="rId22"/>
    <p:sldId id="277" r:id="rId23"/>
    <p:sldId id="276" r:id="rId24"/>
    <p:sldId id="275" r:id="rId25"/>
    <p:sldId id="297" r:id="rId26"/>
    <p:sldId id="302" r:id="rId27"/>
    <p:sldId id="301" r:id="rId28"/>
    <p:sldId id="300" r:id="rId29"/>
    <p:sldId id="299" r:id="rId30"/>
    <p:sldId id="298" r:id="rId31"/>
    <p:sldId id="287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vYJBv4u75yKv732DeQDbA==" hashData="un+U7hg1YtAQMUKlJOaRUy6kR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F7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250F8-9623-4278-AB3A-B61E15B886B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4F6D5-0895-447A-876B-CB429BC5D6DB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C73B1-9320-4263-82A3-684F6A5F42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72E999-AC38-47F4-A10C-B7DE8CA59A9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F7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060848"/>
            <a:ext cx="273174" cy="1859835"/>
          </a:xfrm>
          <a:prstGeom prst="rect">
            <a:avLst/>
          </a:prstGeom>
          <a:noFill/>
        </p:spPr>
      </p:pic>
      <p:pic>
        <p:nvPicPr>
          <p:cNvPr id="5" name="Picture 1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060848"/>
            <a:ext cx="273174" cy="1859835"/>
          </a:xfrm>
          <a:prstGeom prst="rect">
            <a:avLst/>
          </a:prstGeom>
          <a:noFill/>
        </p:spPr>
      </p:pic>
      <p:pic>
        <p:nvPicPr>
          <p:cNvPr id="6" name="Picture 1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416" y="2132856"/>
            <a:ext cx="273174" cy="1859835"/>
          </a:xfrm>
          <a:prstGeom prst="rect">
            <a:avLst/>
          </a:prstGeom>
          <a:noFill/>
        </p:spPr>
      </p:pic>
      <p:pic>
        <p:nvPicPr>
          <p:cNvPr id="7" name="Picture 1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2132856"/>
            <a:ext cx="273174" cy="1859835"/>
          </a:xfrm>
          <a:prstGeom prst="rect">
            <a:avLst/>
          </a:prstGeom>
          <a:noFill/>
        </p:spPr>
      </p:pic>
      <p:pic>
        <p:nvPicPr>
          <p:cNvPr id="27650" name="Picture 2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564904"/>
            <a:ext cx="600075" cy="876300"/>
          </a:xfrm>
          <a:prstGeom prst="rect">
            <a:avLst/>
          </a:prstGeom>
          <a:noFill/>
        </p:spPr>
      </p:pic>
      <p:pic>
        <p:nvPicPr>
          <p:cNvPr id="27651" name="Picture 3" descr="C:\Users\Usuario\Downloads\NECESARIO PARA PPS\letra 3\2a7583d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564904"/>
            <a:ext cx="552450" cy="876300"/>
          </a:xfrm>
          <a:prstGeom prst="rect">
            <a:avLst/>
          </a:prstGeom>
          <a:noFill/>
        </p:spPr>
      </p:pic>
      <p:pic>
        <p:nvPicPr>
          <p:cNvPr id="27652" name="Picture 4" descr="C:\Users\Usuario\Downloads\NECESARIO PARA PPS\letra 3\f4f102a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564904"/>
            <a:ext cx="638175" cy="876300"/>
          </a:xfrm>
          <a:prstGeom prst="rect">
            <a:avLst/>
          </a:prstGeom>
          <a:noFill/>
        </p:spPr>
      </p:pic>
      <p:pic>
        <p:nvPicPr>
          <p:cNvPr id="11" name="Picture 2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564904"/>
            <a:ext cx="600075" cy="876300"/>
          </a:xfrm>
          <a:prstGeom prst="rect">
            <a:avLst/>
          </a:prstGeom>
          <a:noFill/>
        </p:spPr>
      </p:pic>
      <p:pic>
        <p:nvPicPr>
          <p:cNvPr id="12" name="Picture 3" descr="C:\Users\Usuario\Downloads\NECESARIO PARA PPS\letra 3\2a7583d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564904"/>
            <a:ext cx="552450" cy="876300"/>
          </a:xfrm>
          <a:prstGeom prst="rect">
            <a:avLst/>
          </a:prstGeom>
          <a:noFill/>
        </p:spPr>
      </p:pic>
      <p:pic>
        <p:nvPicPr>
          <p:cNvPr id="27653" name="Picture 5" descr="C:\Users\Usuario\Downloads\NECESARIO PARA PPS\letra 3\352090a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2564904"/>
            <a:ext cx="266700" cy="876300"/>
          </a:xfrm>
          <a:prstGeom prst="rect">
            <a:avLst/>
          </a:prstGeom>
          <a:noFill/>
        </p:spPr>
      </p:pic>
      <p:pic>
        <p:nvPicPr>
          <p:cNvPr id="27654" name="Picture 6" descr="C:\Users\Usuario\Downloads\NECESARIO PARA PPS\letra 3\8b8830ef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2564904"/>
            <a:ext cx="666750" cy="904875"/>
          </a:xfrm>
          <a:prstGeom prst="rect">
            <a:avLst/>
          </a:prstGeom>
          <a:noFill/>
        </p:spPr>
      </p:pic>
      <p:pic>
        <p:nvPicPr>
          <p:cNvPr id="27655" name="Picture 7" descr="C:\Users\Usuario\Downloads\NECESARIO PARA PPS\letra 3\6f512128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2564904"/>
            <a:ext cx="657225" cy="876300"/>
          </a:xfrm>
          <a:prstGeom prst="rect">
            <a:avLst/>
          </a:prstGeom>
          <a:noFill/>
        </p:spPr>
      </p:pic>
      <p:pic>
        <p:nvPicPr>
          <p:cNvPr id="27656" name="Picture 8" descr="C:\Users\Usuario\Downloads\NECESARIO PARA PPS\letra 3\feb6c207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2564904"/>
            <a:ext cx="733425" cy="904875"/>
          </a:xfrm>
          <a:prstGeom prst="rect">
            <a:avLst/>
          </a:prstGeom>
          <a:noFill/>
        </p:spPr>
      </p:pic>
      <p:pic>
        <p:nvPicPr>
          <p:cNvPr id="27657" name="Picture 9" descr="C:\Users\Usuario\Downloads\ARMAS\._magnum_44revolver_(Fallout_New_Vegas)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75656" y="3645024"/>
            <a:ext cx="5756326" cy="2951962"/>
          </a:xfrm>
          <a:prstGeom prst="rect">
            <a:avLst/>
          </a:prstGeom>
          <a:noFill/>
        </p:spPr>
      </p:pic>
      <p:pic>
        <p:nvPicPr>
          <p:cNvPr id="27658" name="Picture 10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27659" name="Picture 11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6111112"/>
            <a:ext cx="3059832" cy="746888"/>
          </a:xfrm>
          <a:prstGeom prst="rect">
            <a:avLst/>
          </a:prstGeom>
          <a:noFill/>
        </p:spPr>
      </p:pic>
      <p:pic>
        <p:nvPicPr>
          <p:cNvPr id="27660" name="Picture 12" descr="C:\Users\Usuario\Downloads\NECESARIO PARA PPS\z50a4cc2e8947f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987824" y="620688"/>
            <a:ext cx="3019425" cy="720080"/>
          </a:xfrm>
          <a:prstGeom prst="rect">
            <a:avLst/>
          </a:prstGeom>
          <a:noFill/>
        </p:spPr>
      </p:pic>
      <p:pic>
        <p:nvPicPr>
          <p:cNvPr id="30722" name="Picture 2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15816" y="1340768"/>
            <a:ext cx="3168352" cy="8164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  <p:sndAc>
      <p:stSnd>
        <p:snd r:embed="rId2" name="revolver - el pelig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PONER ENTRE MEDIAS\Kv1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PONER ENTRE MEDIAS\Z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PONER ENTRE MEDIAS\Ksrp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PONER ENTRE MEDIAS\19wj8y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PONER ENTRE MEDIAS\0257139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2.bp.blogspot.com/_WDYvF4VxlX8/S5-f8zAV_0I/AAAAAAAABTc/PdkfzjEdAbo/s400/revolver1iq5fr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peligro no es cuestión de un par de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golpes,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peligro es no saber, a dónde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ir,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peligro es no encontrar, jamás tu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sitio,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sentir que ya llegaste, sin salir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PONER ENTRE MEDIAS\yzfqv34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PNG HOMBRES 1\2c4196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385192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numeros-excluir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996952"/>
            <a:ext cx="466725" cy="344611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Letra 4\5f92e8d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077072"/>
            <a:ext cx="394990" cy="49612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peligro es el fantasma que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planea, sobre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aquello que juraste un día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alcanzar,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te ata de las manos, mientras graba en tu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pellejo, una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cifra, una letra y 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volar, una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cifra, una letra y a volar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0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3.up-images.com/up/uploads/images/images-7f5e29fff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uario\Downloads\14-4-2012\CORAZONES GIFS\2a473e6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Y correr dicen que es cosa de </a:t>
            </a:r>
            <a:r>
              <a:rPr lang="es-ES" sz="1600" dirty="0" smtClean="0">
                <a:latin typeface="Arial Black" pitchFamily="34" charset="0"/>
              </a:rPr>
              <a:t>cobardes, pero </a:t>
            </a:r>
            <a:r>
              <a:rPr lang="es-ES" sz="1600" dirty="0">
                <a:latin typeface="Arial Black" pitchFamily="34" charset="0"/>
              </a:rPr>
              <a:t>todos somos carne de </a:t>
            </a:r>
            <a:r>
              <a:rPr lang="es-ES" sz="1600" dirty="0" smtClean="0">
                <a:latin typeface="Arial Black" pitchFamily="34" charset="0"/>
              </a:rPr>
              <a:t>cañón, yo </a:t>
            </a:r>
            <a:r>
              <a:rPr lang="es-ES" sz="1600" dirty="0">
                <a:latin typeface="Arial Black" pitchFamily="34" charset="0"/>
              </a:rPr>
              <a:t>lo soy y no me </a:t>
            </a:r>
            <a:r>
              <a:rPr lang="es-ES" sz="1600" dirty="0" smtClean="0">
                <a:latin typeface="Arial Black" pitchFamily="34" charset="0"/>
              </a:rPr>
              <a:t>importa, confesar </a:t>
            </a:r>
            <a:r>
              <a:rPr lang="es-ES" sz="1600" dirty="0">
                <a:latin typeface="Arial Black" pitchFamily="34" charset="0"/>
              </a:rPr>
              <a:t>que más que </a:t>
            </a:r>
            <a:r>
              <a:rPr lang="es-ES" sz="1600" dirty="0" smtClean="0">
                <a:latin typeface="Arial Black" pitchFamily="34" charset="0"/>
              </a:rPr>
              <a:t>nadie, pero </a:t>
            </a:r>
            <a:r>
              <a:rPr lang="es-ES" sz="1600" dirty="0">
                <a:latin typeface="Arial Black" pitchFamily="34" charset="0"/>
              </a:rPr>
              <a:t>aquí quien no es cobarde por </a:t>
            </a:r>
            <a:r>
              <a:rPr lang="es-ES" sz="1600" dirty="0" smtClean="0">
                <a:latin typeface="Arial Black" pitchFamily="34" charset="0"/>
              </a:rPr>
              <a:t>amor, pero </a:t>
            </a:r>
            <a:r>
              <a:rPr lang="es-ES" sz="1600" dirty="0">
                <a:latin typeface="Arial Black" pitchFamily="34" charset="0"/>
              </a:rPr>
              <a:t>aquí quien no es cobarde por amor</a:t>
            </a:r>
            <a:r>
              <a:rPr lang="es-ES" sz="1600" dirty="0" smtClean="0">
                <a:latin typeface="Arial Black" pitchFamily="34" charset="0"/>
              </a:rPr>
              <a:t>.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9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NER ENTRE MEDIAS\33je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espanarusa.com/images/news/2012/11/19/izme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El peligro es perder a quien se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ama, con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la furia que desata el huracán,</a:t>
            </a:r>
            <a:br>
              <a:rPr lang="es-ES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comprobar que en casa ya no espera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nadie, y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que no hay nadie a quien puedas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esperar, y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que no hay nadie a quien puedas esperar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1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actitudfem.com/media/files/imagecache/gallerie/images/pareja_playa_corr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Usuario\Downloads\14-4-2012\CORAZONES GIFS\2a473e6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80837"/>
            <a:ext cx="914400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700" dirty="0">
                <a:latin typeface="Arial Black" pitchFamily="34" charset="0"/>
              </a:rPr>
              <a:t>Y correr dicen que es cosa de </a:t>
            </a:r>
            <a:r>
              <a:rPr lang="es-ES" sz="1700" dirty="0" smtClean="0">
                <a:latin typeface="Arial Black" pitchFamily="34" charset="0"/>
              </a:rPr>
              <a:t>cobardes, pero </a:t>
            </a:r>
            <a:r>
              <a:rPr lang="es-ES" sz="1700" dirty="0">
                <a:latin typeface="Arial Black" pitchFamily="34" charset="0"/>
              </a:rPr>
              <a:t>todos somos carne de </a:t>
            </a:r>
            <a:r>
              <a:rPr lang="es-ES" sz="1700" dirty="0" smtClean="0">
                <a:latin typeface="Arial Black" pitchFamily="34" charset="0"/>
              </a:rPr>
              <a:t>cañón, yo </a:t>
            </a:r>
            <a:r>
              <a:rPr lang="es-ES" sz="1700" dirty="0">
                <a:latin typeface="Arial Black" pitchFamily="34" charset="0"/>
              </a:rPr>
              <a:t>lo soy y no me </a:t>
            </a:r>
            <a:r>
              <a:rPr lang="es-ES" sz="1700" dirty="0" smtClean="0">
                <a:latin typeface="Arial Black" pitchFamily="34" charset="0"/>
              </a:rPr>
              <a:t>importa, confesar </a:t>
            </a:r>
            <a:r>
              <a:rPr lang="es-ES" sz="1700" dirty="0">
                <a:latin typeface="Arial Black" pitchFamily="34" charset="0"/>
              </a:rPr>
              <a:t>que más que </a:t>
            </a:r>
            <a:r>
              <a:rPr lang="es-ES" sz="1700" dirty="0" smtClean="0">
                <a:latin typeface="Arial Black" pitchFamily="34" charset="0"/>
              </a:rPr>
              <a:t>nadie, pero </a:t>
            </a:r>
            <a:r>
              <a:rPr lang="es-ES" sz="1700" dirty="0">
                <a:latin typeface="Arial Black" pitchFamily="34" charset="0"/>
              </a:rPr>
              <a:t>aquí quien no es cobarde por </a:t>
            </a:r>
            <a:r>
              <a:rPr lang="es-ES" sz="1700" dirty="0" smtClean="0">
                <a:latin typeface="Arial Black" pitchFamily="34" charset="0"/>
              </a:rPr>
              <a:t>amor, pero </a:t>
            </a:r>
            <a:r>
              <a:rPr lang="es-ES" sz="1700" dirty="0">
                <a:latin typeface="Arial Black" pitchFamily="34" charset="0"/>
              </a:rPr>
              <a:t>aquí quien no es cobarde por amor</a:t>
            </a:r>
            <a:r>
              <a:rPr lang="es-ES" sz="1700" dirty="0" smtClean="0">
                <a:latin typeface="Arial Black" pitchFamily="34" charset="0"/>
              </a:rPr>
              <a:t>.</a:t>
            </a:r>
            <a:endParaRPr lang="es-ES" sz="17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31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JPEG NUEVOS\08b4c7ce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NER ENTRE MEDIAS\18eda3b5c6_85936241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JPEG\JPEG NUEVOS\2940740725_1_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JPEG\JPEG NUEVOS\11030504561338777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JPEG\JPEG NUEVOS\11070602090063716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JPEG\JPEG NUEVOS\11062811205731291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Usuario\Downloads\JPEG\JPEG NUEVOS\mod_article45723372_4f7abccf1456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PORTUGUES\GIFS guaposs\0_7ef40_6bb4120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371703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El peligro es cuando queman las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entrañas, por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amor o desamor que más me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da,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el valor se te hace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escarcha,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el aire explota y amarga,</a:t>
            </a:r>
            <a:br>
              <a:rPr lang="es-ES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 tu pecho por la mujer que se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va, en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tu pecho por la mujer que se va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0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1.bp.blogspot.com/-gesY55NtIOE/Tp1EgyVG9cI/AAAAAAAAACQ/fLyBadBjHfo/s1600/figura-para-tarta-de-novios-novia-a-la-fu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6912768" cy="704402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Y correr dicen que es cosa de </a:t>
            </a:r>
            <a:r>
              <a:rPr lang="es-ES" dirty="0" smtClean="0">
                <a:latin typeface="Arial Black" pitchFamily="34" charset="0"/>
              </a:rPr>
              <a:t>cobardes, pero </a:t>
            </a:r>
            <a:r>
              <a:rPr lang="es-ES" dirty="0">
                <a:latin typeface="Arial Black" pitchFamily="34" charset="0"/>
              </a:rPr>
              <a:t>todos somos carne de </a:t>
            </a:r>
            <a:r>
              <a:rPr lang="es-ES" dirty="0" smtClean="0">
                <a:latin typeface="Arial Black" pitchFamily="34" charset="0"/>
              </a:rPr>
              <a:t>cañón, yo </a:t>
            </a:r>
            <a:r>
              <a:rPr lang="es-ES" dirty="0">
                <a:latin typeface="Arial Black" pitchFamily="34" charset="0"/>
              </a:rPr>
              <a:t>lo soy y no me </a:t>
            </a:r>
            <a:r>
              <a:rPr lang="es-ES" dirty="0" smtClean="0">
                <a:latin typeface="Arial Black" pitchFamily="34" charset="0"/>
              </a:rPr>
              <a:t>importa, confesar </a:t>
            </a:r>
            <a:r>
              <a:rPr lang="es-ES" dirty="0">
                <a:latin typeface="Arial Black" pitchFamily="34" charset="0"/>
              </a:rPr>
              <a:t>que más que </a:t>
            </a:r>
            <a:r>
              <a:rPr lang="es-ES" dirty="0" smtClean="0">
                <a:latin typeface="Arial Black" pitchFamily="34" charset="0"/>
              </a:rPr>
              <a:t>nadie, pero </a:t>
            </a:r>
            <a:r>
              <a:rPr lang="es-ES" dirty="0">
                <a:latin typeface="Arial Black" pitchFamily="34" charset="0"/>
              </a:rPr>
              <a:t>aquí quien no es cobarde por amor</a:t>
            </a:r>
            <a:r>
              <a:rPr lang="es-ES" dirty="0" smtClean="0">
                <a:latin typeface="Arial Black" pitchFamily="34" charset="0"/>
              </a:rPr>
              <a:t>,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PORTUGUES\GIFS guaposs\64130765_00285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80526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Y correr dicen que es cosa de </a:t>
            </a:r>
            <a:r>
              <a:rPr lang="es-ES" sz="1600" dirty="0" smtClean="0">
                <a:latin typeface="Arial Black" pitchFamily="34" charset="0"/>
              </a:rPr>
              <a:t>cobardes, pero </a:t>
            </a:r>
            <a:r>
              <a:rPr lang="es-ES" sz="1600" dirty="0">
                <a:latin typeface="Arial Black" pitchFamily="34" charset="0"/>
              </a:rPr>
              <a:t>todos somos carne de </a:t>
            </a:r>
            <a:r>
              <a:rPr lang="es-ES" sz="1600" dirty="0" smtClean="0">
                <a:latin typeface="Arial Black" pitchFamily="34" charset="0"/>
              </a:rPr>
              <a:t>cañón, yo </a:t>
            </a:r>
            <a:r>
              <a:rPr lang="es-ES" sz="1600" dirty="0">
                <a:latin typeface="Arial Black" pitchFamily="34" charset="0"/>
              </a:rPr>
              <a:t>lo soy y no me </a:t>
            </a:r>
            <a:r>
              <a:rPr lang="es-ES" sz="1600" dirty="0" smtClean="0">
                <a:latin typeface="Arial Black" pitchFamily="34" charset="0"/>
              </a:rPr>
              <a:t>importa, confesar </a:t>
            </a:r>
            <a:r>
              <a:rPr lang="es-ES" sz="1600" dirty="0">
                <a:latin typeface="Arial Black" pitchFamily="34" charset="0"/>
              </a:rPr>
              <a:t>que más que </a:t>
            </a:r>
            <a:r>
              <a:rPr lang="es-ES" sz="1600" dirty="0" smtClean="0">
                <a:latin typeface="Arial Black" pitchFamily="34" charset="0"/>
              </a:rPr>
              <a:t>nadie, pero </a:t>
            </a:r>
            <a:r>
              <a:rPr lang="es-ES" sz="1600" dirty="0">
                <a:latin typeface="Arial Black" pitchFamily="34" charset="0"/>
              </a:rPr>
              <a:t>aquí quien no es cobarde por </a:t>
            </a:r>
            <a:r>
              <a:rPr lang="es-ES" sz="1600" dirty="0" smtClean="0">
                <a:latin typeface="Arial Black" pitchFamily="34" charset="0"/>
              </a:rPr>
              <a:t>amor, pero </a:t>
            </a:r>
            <a:r>
              <a:rPr lang="es-ES" sz="1600" dirty="0">
                <a:latin typeface="Arial Black" pitchFamily="34" charset="0"/>
              </a:rPr>
              <a:t>aquí quien no es cobarde por amor</a:t>
            </a:r>
            <a:r>
              <a:rPr lang="es-ES" sz="1600" dirty="0" smtClean="0">
                <a:latin typeface="Arial Black" pitchFamily="34" charset="0"/>
              </a:rPr>
              <a:t>.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31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JPEG\JPEG NUEVOS\mod_article25057608_4f3d2d036235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JPEG\JEPG 2\wall47-20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JPEG\JEPG 2\!cid_06815F2F9BD148AF82A54D7DA73DAF09@IleRJPC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JPEG\!cid_80B02025F117443594030DA446054E64@usua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JPEG\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JPEG\400_1319715633_847132-1024x768-pink-flowers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379</Words>
  <Application>Microsoft Office PowerPoint</Application>
  <PresentationFormat>Presentación en pantalla (4:3)</PresentationFormat>
  <Paragraphs>36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2013-01-10T18:08:05Z</dcterms:created>
  <dcterms:modified xsi:type="dcterms:W3CDTF">2013-01-10T21:12:22Z</dcterms:modified>
</cp:coreProperties>
</file>