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27" r:id="rId25"/>
    <p:sldId id="328" r:id="rId26"/>
    <p:sldId id="329" r:id="rId27"/>
    <p:sldId id="330" r:id="rId28"/>
    <p:sldId id="331" r:id="rId29"/>
    <p:sldId id="332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4" r:id="rId42"/>
    <p:sldId id="345" r:id="rId43"/>
    <p:sldId id="346" r:id="rId44"/>
    <p:sldId id="347" r:id="rId45"/>
    <p:sldId id="348" r:id="rId46"/>
    <p:sldId id="349" r:id="rId47"/>
    <p:sldId id="350" r:id="rId48"/>
    <p:sldId id="351" r:id="rId49"/>
    <p:sldId id="352" r:id="rId50"/>
    <p:sldId id="353" r:id="rId51"/>
    <p:sldId id="354" r:id="rId52"/>
    <p:sldId id="355" r:id="rId53"/>
    <p:sldId id="356" r:id="rId54"/>
    <p:sldId id="357" r:id="rId55"/>
    <p:sldId id="358" r:id="rId56"/>
    <p:sldId id="359" r:id="rId5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Vp0q+oKRojcolgH2tMoMQ==" hashData="tamL9gaseVwIMmBlMYRukC4y3eFJbsjsGrjhZfxis9wBc/n3j07sF27zWGh3D3FQQ0ZoG4VC3VuIy+jXmRWDP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6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3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917D5E-24C4-46DD-9592-3164C15118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A15354E-6B44-4F02-ABAD-43295DF48A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002851-8BA3-4678-835F-15CC0F71B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7B73FFB-6375-4D17-AB0E-AE3A59BE3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55E0E1-72B7-4C65-8F46-421F1C26E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11B16F-D69B-4506-B594-B76CA124988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158877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11238A-5180-429D-BE57-E8240BFAE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30ECA5B-3F7F-4B66-840B-B62529C0C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F8E458D-FD66-4813-A4F4-D8BEC352F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26F023-143B-4BED-BD51-8C2C3EB75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A4409C4-D945-4641-99F6-6853DEDF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C46D5-C58C-4EA6-9346-E13F2465244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407937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3D6117-EECB-4696-A340-D78888946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276ED84-4E45-4F6C-94C9-2F83B461F0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C378AB-321F-432F-B90E-74BD626BA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4B55D4-9EC1-4C5B-BBB5-8523460EE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DB71C7-5063-4FFE-9E24-78C9B9B81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0A19B0-0CCA-42F5-A902-9C33EC2B0721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800300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8FBE4C-A342-436B-978C-FA75628C8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A28F813-688C-4593-9A92-5C9C0871D9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72C41CA-B6E9-4EEE-BEC8-45A6571B8B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0DEB6FB-FF3F-4E5C-8599-B2E27178F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3829C0F-6670-4812-B872-71A11325D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4512D2F-0A61-4A0C-A9F5-60878F7DD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057CA8-2660-47CC-8696-F03AE050021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70876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49C20F-F11A-4FE8-B61D-394FF423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79B2F23-26AC-4AEF-B751-40F15D21F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8BDE50A-6EFA-4DAC-916B-6FD0DF03D6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81D4064-DF3F-4D9B-A3A0-723E8294A8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EB875A0-7182-4BB7-91CB-792FB7A1C6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1FF4792-382E-497B-BBAD-1F254A80A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F849671-EACB-4E82-B2E9-860375654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ED9E7FA-F769-4406-97F4-E4DDCC6FC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4CF647-B6D5-427E-B431-103F7C43436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73434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266C9D-90C6-495F-A130-B5DEE2A40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158E222-6C6B-41E9-90D2-890F03FF0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B88CF52-1FE5-414A-B26E-8B1C766F8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79A150E-B8D2-4212-ACC0-BC6A6E7CD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CD036-9F3A-44D6-8AC7-B653DB33B92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923252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67428C6-AC5E-4B21-A8F3-31F7415E9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385411B-038E-4650-B59B-3E5F4F566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038ED89-DA78-41E8-B669-D84650B26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47E1F3-8A84-4C81-B6B1-638BD697AFCC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388977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76F82D-4C5C-4B76-968D-2BE89F4C5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21DC135-0159-46CB-A68F-5559C5043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176A236-C5B9-4434-B2FD-1D546F002A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E6D5B38-AEAF-4B1E-B11C-407E053F1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603EA17-AB1B-4B82-B9D0-1490394EE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E9AC229-1197-44D7-9D80-6A6F926B9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DC2904-594E-4F21-A6A5-C66B62FCF43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582813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C3FF8D-4D7A-4F7A-978C-7BEDCF6FD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894D54AC-5888-4C1B-BFBB-CF5E779EBE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EBCD1F6-07F6-4947-B338-692400864F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541D42C-A75C-43C6-B872-8BD3240A9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43FA868-1AAD-4B08-8ED7-EF3CA0E20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ECC4D9B-D53C-4360-8BF9-164437773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6C0B8F-08F2-47AE-8F3F-701E2E88B54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079026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A1ADB6-D2C2-4AFC-942E-4977A5660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114645-793A-4E93-8CDB-B238503FB4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1C5044-5A42-44F4-8811-B7EBAC654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4FEA22-6907-4D9E-95E2-A9AD64B84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D5B2AB-6B67-4FF7-BE62-93E1322D1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0B61A-05AB-4302-9E78-506C8E4D1CC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523183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C13BF81-8A0F-4CDD-B698-EC3075E6B0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AFC74A8-9D46-43A3-8633-61933245F3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4AF849-9D88-4B7C-9096-97154AE40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A6A1BD-1926-4609-A6D1-0AFB0CE72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AF8C42-796A-423D-B853-D13B2E4F6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7A5288-154D-4A9E-8D6A-7D39B99C229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702401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17D833-7D80-498B-8CAE-4DD1C02B9E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09242CD-F8F5-4D4F-9CDC-D2340E3CC9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5637FA-652A-444F-96B1-FC7A36BC5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995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1EEAD64-52ED-4476-8825-BA13BCDBD1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A8DE39C-CBD7-4D4C-BCC8-3CF1293816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9A1B070-2D49-4655-86EE-D700CAE0718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6E9961A5-CF92-4EA5-93B0-EE148915307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D24DB75-1952-4A57-B024-A8B73399AD1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305E9C56-B0E4-4BD7-9262-80C4B066F86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EF248F01-8BAA-4DB9-823F-C26658B6C4D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89762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>
            <a:extLst>
              <a:ext uri="{FF2B5EF4-FFF2-40B4-BE49-F238E27FC236}">
                <a16:creationId xmlns:a16="http://schemas.microsoft.com/office/drawing/2014/main" id="{F216686F-B899-4E5D-90AB-40B81C7C3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Text Box 7">
            <a:extLst>
              <a:ext uri="{FF2B5EF4-FFF2-40B4-BE49-F238E27FC236}">
                <a16:creationId xmlns:a16="http://schemas.microsoft.com/office/drawing/2014/main" id="{4F55A759-26AA-435A-B0F1-481C3875C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538" y="731838"/>
            <a:ext cx="51657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>
                <a:solidFill>
                  <a:srgbClr val="FFFF00"/>
                </a:solidFill>
              </a:rPr>
              <a:t>EL PASODOBLE 8</a:t>
            </a:r>
          </a:p>
        </p:txBody>
      </p:sp>
      <p:sp>
        <p:nvSpPr>
          <p:cNvPr id="4104" name="Text Box 8">
            <a:extLst>
              <a:ext uri="{FF2B5EF4-FFF2-40B4-BE49-F238E27FC236}">
                <a16:creationId xmlns:a16="http://schemas.microsoft.com/office/drawing/2014/main" id="{05D9AFCA-E8D1-45B3-873F-1AAE29E168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363" y="5211763"/>
            <a:ext cx="819943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1800">
                <a:solidFill>
                  <a:srgbClr val="FFFF00"/>
                </a:solidFill>
              </a:rPr>
              <a:t>El Pasodoble es un baile típico español, que se identifica con nuestra cultura de otros tiempos, y que sobrevive en partes de la península, en nuestras verbenas y en la mente de nuestros mayores.</a:t>
            </a:r>
          </a:p>
          <a:p>
            <a:pPr algn="ctr"/>
            <a:r>
              <a:rPr lang="es-ES_tradnl" altLang="es-ES" sz="1800">
                <a:solidFill>
                  <a:srgbClr val="FFFF00"/>
                </a:solidFill>
              </a:rPr>
              <a:t>Escúchalos y disfrútalos.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4" name="Text Box 4">
            <a:extLst>
              <a:ext uri="{FF2B5EF4-FFF2-40B4-BE49-F238E27FC236}">
                <a16:creationId xmlns:a16="http://schemas.microsoft.com/office/drawing/2014/main" id="{E82208D8-1B56-45FC-878F-5441C5072F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9963" y="2530475"/>
            <a:ext cx="4389437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2000"/>
              <a:t>Pasodoble: “ESPAÑA CAÑÍ”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2000"/>
              <a:t>Pueblo: Pedraza (Segovia)</a:t>
            </a:r>
          </a:p>
        </p:txBody>
      </p:sp>
    </p:spTree>
  </p:cSld>
  <p:clrMapOvr>
    <a:masterClrMapping/>
  </p:clrMapOvr>
  <p:transition>
    <p:sndAc>
      <p:stSnd>
        <p:snd r:embed="rId2" name="04.- Amparito Roca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8" name="Picture 4">
            <a:extLst>
              <a:ext uri="{FF2B5EF4-FFF2-40B4-BE49-F238E27FC236}">
                <a16:creationId xmlns:a16="http://schemas.microsoft.com/office/drawing/2014/main" id="{4F621205-A707-4A69-B733-9E41DAB3A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>
            <a:extLst>
              <a:ext uri="{FF2B5EF4-FFF2-40B4-BE49-F238E27FC236}">
                <a16:creationId xmlns:a16="http://schemas.microsoft.com/office/drawing/2014/main" id="{A5DE1E28-9538-4BDE-9EBB-DFD5E789E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>
            <a:extLst>
              <a:ext uri="{FF2B5EF4-FFF2-40B4-BE49-F238E27FC236}">
                <a16:creationId xmlns:a16="http://schemas.microsoft.com/office/drawing/2014/main" id="{435D5985-F960-41C6-9505-0F6C67CE9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Picture 4">
            <a:extLst>
              <a:ext uri="{FF2B5EF4-FFF2-40B4-BE49-F238E27FC236}">
                <a16:creationId xmlns:a16="http://schemas.microsoft.com/office/drawing/2014/main" id="{4320089B-0FDA-43AB-909F-608DFFBC32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5" name="Picture 5">
            <a:extLst>
              <a:ext uri="{FF2B5EF4-FFF2-40B4-BE49-F238E27FC236}">
                <a16:creationId xmlns:a16="http://schemas.microsoft.com/office/drawing/2014/main" id="{7E98EF30-9B8A-4314-AE63-F1F3D4677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>
            <a:extLst>
              <a:ext uri="{FF2B5EF4-FFF2-40B4-BE49-F238E27FC236}">
                <a16:creationId xmlns:a16="http://schemas.microsoft.com/office/drawing/2014/main" id="{5D2811B2-E8C6-4A14-B236-A7E1E56108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2" name="Picture 4">
            <a:extLst>
              <a:ext uri="{FF2B5EF4-FFF2-40B4-BE49-F238E27FC236}">
                <a16:creationId xmlns:a16="http://schemas.microsoft.com/office/drawing/2014/main" id="{A6AB19BB-7F4C-4273-9F2B-FDEA37B86C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6" name="Picture 4">
            <a:extLst>
              <a:ext uri="{FF2B5EF4-FFF2-40B4-BE49-F238E27FC236}">
                <a16:creationId xmlns:a16="http://schemas.microsoft.com/office/drawing/2014/main" id="{77D3625B-0AEF-4041-B6C8-DFA4D7640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0" name="Picture 4">
            <a:extLst>
              <a:ext uri="{FF2B5EF4-FFF2-40B4-BE49-F238E27FC236}">
                <a16:creationId xmlns:a16="http://schemas.microsoft.com/office/drawing/2014/main" id="{2298562A-A799-482F-9D76-3BB7E3827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>
            <a:extLst>
              <a:ext uri="{FF2B5EF4-FFF2-40B4-BE49-F238E27FC236}">
                <a16:creationId xmlns:a16="http://schemas.microsoft.com/office/drawing/2014/main" id="{C31FFE61-EE73-4579-A71E-13B84CB89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8" name="Picture 4">
            <a:extLst>
              <a:ext uri="{FF2B5EF4-FFF2-40B4-BE49-F238E27FC236}">
                <a16:creationId xmlns:a16="http://schemas.microsoft.com/office/drawing/2014/main" id="{417D8813-114D-4FC8-90A8-B63255616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2" name="Picture 4">
            <a:extLst>
              <a:ext uri="{FF2B5EF4-FFF2-40B4-BE49-F238E27FC236}">
                <a16:creationId xmlns:a16="http://schemas.microsoft.com/office/drawing/2014/main" id="{0268872E-B24E-4DEF-80F5-F874750AB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6" name="Picture 4">
            <a:extLst>
              <a:ext uri="{FF2B5EF4-FFF2-40B4-BE49-F238E27FC236}">
                <a16:creationId xmlns:a16="http://schemas.microsoft.com/office/drawing/2014/main" id="{FD816DEF-8A55-4B6D-8A18-834D3205E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1" name="Picture 5">
            <a:extLst>
              <a:ext uri="{FF2B5EF4-FFF2-40B4-BE49-F238E27FC236}">
                <a16:creationId xmlns:a16="http://schemas.microsoft.com/office/drawing/2014/main" id="{E7936611-4819-4E17-B71E-31704CE11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4" name="Picture 4">
            <a:extLst>
              <a:ext uri="{FF2B5EF4-FFF2-40B4-BE49-F238E27FC236}">
                <a16:creationId xmlns:a16="http://schemas.microsoft.com/office/drawing/2014/main" id="{AB17F625-897A-4CD1-B7A3-BE61FA302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8" name="Picture 4">
            <a:extLst>
              <a:ext uri="{FF2B5EF4-FFF2-40B4-BE49-F238E27FC236}">
                <a16:creationId xmlns:a16="http://schemas.microsoft.com/office/drawing/2014/main" id="{14727E08-51BF-45DB-8624-A12F44B4C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2" name="Picture 4">
            <a:extLst>
              <a:ext uri="{FF2B5EF4-FFF2-40B4-BE49-F238E27FC236}">
                <a16:creationId xmlns:a16="http://schemas.microsoft.com/office/drawing/2014/main" id="{5CA27666-AF06-467C-9F7B-10408022C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6" name="Picture 4">
            <a:extLst>
              <a:ext uri="{FF2B5EF4-FFF2-40B4-BE49-F238E27FC236}">
                <a16:creationId xmlns:a16="http://schemas.microsoft.com/office/drawing/2014/main" id="{25575CCB-0675-43C9-A9DF-963BE3299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75" y="0"/>
            <a:ext cx="6651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0" name="Picture 4">
            <a:extLst>
              <a:ext uri="{FF2B5EF4-FFF2-40B4-BE49-F238E27FC236}">
                <a16:creationId xmlns:a16="http://schemas.microsoft.com/office/drawing/2014/main" id="{161D7581-2DD0-4362-AA97-94066AAB8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4" name="Picture 4">
            <a:extLst>
              <a:ext uri="{FF2B5EF4-FFF2-40B4-BE49-F238E27FC236}">
                <a16:creationId xmlns:a16="http://schemas.microsoft.com/office/drawing/2014/main" id="{DCA6BA6B-84AE-4235-9678-36AEF3805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>
            <a:extLst>
              <a:ext uri="{FF2B5EF4-FFF2-40B4-BE49-F238E27FC236}">
                <a16:creationId xmlns:a16="http://schemas.microsoft.com/office/drawing/2014/main" id="{56E9C5C4-4A11-43DD-B790-7A77F6320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2" name="Picture 4">
            <a:extLst>
              <a:ext uri="{FF2B5EF4-FFF2-40B4-BE49-F238E27FC236}">
                <a16:creationId xmlns:a16="http://schemas.microsoft.com/office/drawing/2014/main" id="{3816A2EB-6B19-4369-AFD0-FA846AA6A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6" name="Picture 4">
            <a:extLst>
              <a:ext uri="{FF2B5EF4-FFF2-40B4-BE49-F238E27FC236}">
                <a16:creationId xmlns:a16="http://schemas.microsoft.com/office/drawing/2014/main" id="{83F15B4D-B16C-4507-B839-08FAAA2E93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0" name="Picture 4">
            <a:extLst>
              <a:ext uri="{FF2B5EF4-FFF2-40B4-BE49-F238E27FC236}">
                <a16:creationId xmlns:a16="http://schemas.microsoft.com/office/drawing/2014/main" id="{887FC68A-C94F-4CF3-B474-2DBACB6B1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4" name="Picture 4">
            <a:extLst>
              <a:ext uri="{FF2B5EF4-FFF2-40B4-BE49-F238E27FC236}">
                <a16:creationId xmlns:a16="http://schemas.microsoft.com/office/drawing/2014/main" id="{9D7549FB-8D70-4B60-BB35-4E86735C5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8" name="Picture 4">
            <a:extLst>
              <a:ext uri="{FF2B5EF4-FFF2-40B4-BE49-F238E27FC236}">
                <a16:creationId xmlns:a16="http://schemas.microsoft.com/office/drawing/2014/main" id="{366161DF-552F-4F19-B443-408C0C348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2" name="Picture 4">
            <a:extLst>
              <a:ext uri="{FF2B5EF4-FFF2-40B4-BE49-F238E27FC236}">
                <a16:creationId xmlns:a16="http://schemas.microsoft.com/office/drawing/2014/main" id="{BC0C10A4-6AA2-4DDA-A1E0-CD5932D37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6" name="Picture 4">
            <a:extLst>
              <a:ext uri="{FF2B5EF4-FFF2-40B4-BE49-F238E27FC236}">
                <a16:creationId xmlns:a16="http://schemas.microsoft.com/office/drawing/2014/main" id="{EAF45BCC-E07D-42ED-9310-5DD9A6914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0" name="Picture 4">
            <a:extLst>
              <a:ext uri="{FF2B5EF4-FFF2-40B4-BE49-F238E27FC236}">
                <a16:creationId xmlns:a16="http://schemas.microsoft.com/office/drawing/2014/main" id="{381E4BD8-4A12-48C0-AF47-4A06A91AA9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4" name="Picture 4">
            <a:extLst>
              <a:ext uri="{FF2B5EF4-FFF2-40B4-BE49-F238E27FC236}">
                <a16:creationId xmlns:a16="http://schemas.microsoft.com/office/drawing/2014/main" id="{A5E676CA-70DC-46D7-A3DA-DC3AD613B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8" name="Picture 4">
            <a:extLst>
              <a:ext uri="{FF2B5EF4-FFF2-40B4-BE49-F238E27FC236}">
                <a16:creationId xmlns:a16="http://schemas.microsoft.com/office/drawing/2014/main" id="{1DC509A5-4506-49AE-8EC4-DC2B2410C3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0"/>
            <a:ext cx="456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2" name="Picture 4">
            <a:extLst>
              <a:ext uri="{FF2B5EF4-FFF2-40B4-BE49-F238E27FC236}">
                <a16:creationId xmlns:a16="http://schemas.microsoft.com/office/drawing/2014/main" id="{4A183569-63BE-42AC-8A20-2C9431A339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6" name="Picture 4">
            <a:extLst>
              <a:ext uri="{FF2B5EF4-FFF2-40B4-BE49-F238E27FC236}">
                <a16:creationId xmlns:a16="http://schemas.microsoft.com/office/drawing/2014/main" id="{B711F4FE-22C2-42CD-A9FD-ED9149B78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0"/>
            <a:ext cx="4565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0" name="Picture 4">
            <a:extLst>
              <a:ext uri="{FF2B5EF4-FFF2-40B4-BE49-F238E27FC236}">
                <a16:creationId xmlns:a16="http://schemas.microsoft.com/office/drawing/2014/main" id="{2401AC18-7BD5-4893-868C-6F9D4071F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4" name="Picture 4">
            <a:extLst>
              <a:ext uri="{FF2B5EF4-FFF2-40B4-BE49-F238E27FC236}">
                <a16:creationId xmlns:a16="http://schemas.microsoft.com/office/drawing/2014/main" id="{B7F95563-A8B9-412F-95EC-ED81C8A89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8" name="Picture 4">
            <a:extLst>
              <a:ext uri="{FF2B5EF4-FFF2-40B4-BE49-F238E27FC236}">
                <a16:creationId xmlns:a16="http://schemas.microsoft.com/office/drawing/2014/main" id="{28B62C0E-FD51-446F-A118-EC3F4DAED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2" name="Picture 4">
            <a:extLst>
              <a:ext uri="{FF2B5EF4-FFF2-40B4-BE49-F238E27FC236}">
                <a16:creationId xmlns:a16="http://schemas.microsoft.com/office/drawing/2014/main" id="{E6596344-E028-4CE1-B8B0-15A0E7113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6" name="Picture 4">
            <a:extLst>
              <a:ext uri="{FF2B5EF4-FFF2-40B4-BE49-F238E27FC236}">
                <a16:creationId xmlns:a16="http://schemas.microsoft.com/office/drawing/2014/main" id="{A1933BEE-DF4C-4235-BEBF-10B745181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-38100"/>
            <a:ext cx="923925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>
            <a:extLst>
              <a:ext uri="{FF2B5EF4-FFF2-40B4-BE49-F238E27FC236}">
                <a16:creationId xmlns:a16="http://schemas.microsoft.com/office/drawing/2014/main" id="{DC051CCD-A4CB-42C3-A4DB-411C38591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4" name="Picture 4">
            <a:extLst>
              <a:ext uri="{FF2B5EF4-FFF2-40B4-BE49-F238E27FC236}">
                <a16:creationId xmlns:a16="http://schemas.microsoft.com/office/drawing/2014/main" id="{276D82C2-7EB1-4024-BD4A-EB344614A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>
            <a:extLst>
              <a:ext uri="{FF2B5EF4-FFF2-40B4-BE49-F238E27FC236}">
                <a16:creationId xmlns:a16="http://schemas.microsoft.com/office/drawing/2014/main" id="{1C9DDB51-3F41-419A-91CC-824F56EB35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2" name="Picture 4">
            <a:extLst>
              <a:ext uri="{FF2B5EF4-FFF2-40B4-BE49-F238E27FC236}">
                <a16:creationId xmlns:a16="http://schemas.microsoft.com/office/drawing/2014/main" id="{FB1A4C57-4D83-4B1C-AD27-E8D6090B5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828675"/>
            <a:ext cx="9239250" cy="520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>
            <a:extLst>
              <a:ext uri="{FF2B5EF4-FFF2-40B4-BE49-F238E27FC236}">
                <a16:creationId xmlns:a16="http://schemas.microsoft.com/office/drawing/2014/main" id="{56587204-1955-429C-9AEE-7EC61585D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60" name="Picture 4">
            <a:extLst>
              <a:ext uri="{FF2B5EF4-FFF2-40B4-BE49-F238E27FC236}">
                <a16:creationId xmlns:a16="http://schemas.microsoft.com/office/drawing/2014/main" id="{5100F62D-EFA7-425B-B9DE-57C088727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476250"/>
            <a:ext cx="895350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4" name="Picture 4">
            <a:extLst>
              <a:ext uri="{FF2B5EF4-FFF2-40B4-BE49-F238E27FC236}">
                <a16:creationId xmlns:a16="http://schemas.microsoft.com/office/drawing/2014/main" id="{6F50D135-3D74-41FF-9493-068CD9728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72613" cy="71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8" name="Picture 4">
            <a:extLst>
              <a:ext uri="{FF2B5EF4-FFF2-40B4-BE49-F238E27FC236}">
                <a16:creationId xmlns:a16="http://schemas.microsoft.com/office/drawing/2014/main" id="{74038518-CCD1-4AD1-B096-762D3209D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15463" cy="706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2" name="Picture 4">
            <a:extLst>
              <a:ext uri="{FF2B5EF4-FFF2-40B4-BE49-F238E27FC236}">
                <a16:creationId xmlns:a16="http://schemas.microsoft.com/office/drawing/2014/main" id="{2C5B3FF4-E6D7-4C85-B893-9BC9DD013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6" name="Picture 4">
            <a:extLst>
              <a:ext uri="{FF2B5EF4-FFF2-40B4-BE49-F238E27FC236}">
                <a16:creationId xmlns:a16="http://schemas.microsoft.com/office/drawing/2014/main" id="{B380B614-A31C-4C44-9FBE-5CA0C6618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80" name="Picture 4">
            <a:extLst>
              <a:ext uri="{FF2B5EF4-FFF2-40B4-BE49-F238E27FC236}">
                <a16:creationId xmlns:a16="http://schemas.microsoft.com/office/drawing/2014/main" id="{1695CFEC-4095-4F92-B484-D1BDA5749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4" name="Picture 4">
            <a:extLst>
              <a:ext uri="{FF2B5EF4-FFF2-40B4-BE49-F238E27FC236}">
                <a16:creationId xmlns:a16="http://schemas.microsoft.com/office/drawing/2014/main" id="{A1365DC2-ECA6-4982-B9D3-C1EC3A5A7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750"/>
            <a:ext cx="9144000" cy="541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8" name="Picture 4">
            <a:extLst>
              <a:ext uri="{FF2B5EF4-FFF2-40B4-BE49-F238E27FC236}">
                <a16:creationId xmlns:a16="http://schemas.microsoft.com/office/drawing/2014/main" id="{48EEFB4A-9F6F-444B-964F-D8CF73581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>
            <a:extLst>
              <a:ext uri="{FF2B5EF4-FFF2-40B4-BE49-F238E27FC236}">
                <a16:creationId xmlns:a16="http://schemas.microsoft.com/office/drawing/2014/main" id="{A5014548-E5E5-4773-9D92-C4E553B6FC4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131075" name="Picture 3">
            <a:extLst>
              <a:ext uri="{FF2B5EF4-FFF2-40B4-BE49-F238E27FC236}">
                <a16:creationId xmlns:a16="http://schemas.microsoft.com/office/drawing/2014/main" id="{59C3819F-A246-4476-AA83-38906A763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1076" name="Text Box 4">
            <a:extLst>
              <a:ext uri="{FF2B5EF4-FFF2-40B4-BE49-F238E27FC236}">
                <a16:creationId xmlns:a16="http://schemas.microsoft.com/office/drawing/2014/main" id="{E27319F0-CD17-4EEB-B679-7C4ECAEF0E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338BA98-37C7-4054-BF08-7C7B366164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3E9E50F-4724-4000-94F7-F21F912E9F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9D61629-A97E-4374-814B-AF600A83E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9E84ED8-28C2-486E-BD4D-F55353C04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64BD1D8-2F21-41A5-9B4E-0EDE3F24C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8E5977E-1837-4957-BC00-B0884DB5E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DBCA013-C14D-4A17-A2BF-A5E1B5716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82E963F9-75A7-4A46-8831-59EC0D94B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88DE9C7-728B-455D-95E4-1BCA97F09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770317B-AD6D-4A12-8132-8CC2CC583F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5B51DEB-A1B3-48E4-A80F-9D6E82707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356892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</TotalTime>
  <Words>92</Words>
  <Application>Microsoft Office PowerPoint</Application>
  <PresentationFormat>Presentación en pantalla (4:3)</PresentationFormat>
  <Paragraphs>10</Paragraphs>
  <Slides>55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61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54</cp:revision>
  <dcterms:created xsi:type="dcterms:W3CDTF">1601-01-01T00:00:00Z</dcterms:created>
  <dcterms:modified xsi:type="dcterms:W3CDTF">2020-10-29T10:48:50Z</dcterms:modified>
</cp:coreProperties>
</file>