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324" r:id="rId14"/>
    <p:sldId id="32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329" r:id="rId24"/>
    <p:sldId id="327" r:id="rId25"/>
    <p:sldId id="326" r:id="rId26"/>
    <p:sldId id="328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330" r:id="rId38"/>
    <p:sldId id="331" r:id="rId39"/>
    <p:sldId id="308" r:id="rId40"/>
    <p:sldId id="309" r:id="rId41"/>
    <p:sldId id="310" r:id="rId42"/>
    <p:sldId id="311" r:id="rId43"/>
    <p:sldId id="312" r:id="rId44"/>
    <p:sldId id="313" r:id="rId45"/>
    <p:sldId id="314" r:id="rId46"/>
    <p:sldId id="315" r:id="rId47"/>
    <p:sldId id="316" r:id="rId48"/>
    <p:sldId id="317" r:id="rId49"/>
    <p:sldId id="318" r:id="rId50"/>
    <p:sldId id="319" r:id="rId51"/>
    <p:sldId id="320" r:id="rId52"/>
    <p:sldId id="321" r:id="rId53"/>
    <p:sldId id="322" r:id="rId54"/>
    <p:sldId id="300" r:id="rId55"/>
    <p:sldId id="323" r:id="rId56"/>
    <p:sldId id="306" r:id="rId57"/>
    <p:sldId id="307" r:id="rId58"/>
    <p:sldId id="332" r:id="rId59"/>
  </p:sldIdLst>
  <p:sldSz cx="12192000" cy="6858000"/>
  <p:notesSz cx="6858000" cy="9144000"/>
  <p:embeddedFontLst>
    <p:embeddedFont>
      <p:font typeface="Calibri Light" panose="020F0302020204030204" pitchFamily="34" charset="0"/>
      <p:regular r:id="rId60"/>
      <p:italic r:id="rId61"/>
    </p:embeddedFont>
    <p:embeddedFont>
      <p:font typeface="Calibri" panose="020F0502020204030204" pitchFamily="34" charset="0"/>
      <p:regular r:id="rId62"/>
      <p:bold r:id="rId63"/>
      <p:italic r:id="rId64"/>
      <p:boldItalic r:id="rId65"/>
    </p:embeddedFont>
    <p:embeddedFont>
      <p:font typeface="MS Gothic" panose="020B0609070205080204" pitchFamily="49" charset="-128"/>
      <p:regular r:id="rId66"/>
    </p:embeddedFont>
    <p:embeddedFont>
      <p:font typeface="Artistik CE" panose="040F0704080607010103" pitchFamily="82" charset="0"/>
      <p:regular r:id="rId67"/>
    </p:embeddedFont>
    <p:embeddedFont>
      <p:font typeface="Castanet" pitchFamily="2" charset="0"/>
      <p:regular r:id="rId68"/>
    </p:embeddedFont>
    <p:embeddedFont>
      <p:font typeface="Kristen ITC" panose="03050502040202030202" pitchFamily="66" charset="0"/>
      <p:regular r:id="rId6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UBx7nRdd7a2NxkbeRkgKw==" hashData="FWfubq9kXZYt7VxQOPF016vPHX65k6VDHRMyoOrWkfw9IZo5CSgDR1nRCy6PO8OVRk835edWkWbZ2Dvj8Gc4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A112"/>
    <a:srgbClr val="385723"/>
    <a:srgbClr val="586C25"/>
    <a:srgbClr val="727A2E"/>
    <a:srgbClr val="7C7227"/>
    <a:srgbClr val="0D0401"/>
    <a:srgbClr val="6B8D45"/>
    <a:srgbClr val="728627"/>
    <a:srgbClr val="384720"/>
    <a:srgbClr val="756F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36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2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4.fntdata"/><Relationship Id="rId68" Type="http://schemas.openxmlformats.org/officeDocument/2006/relationships/font" Target="fonts/font9.fntdata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1.fntdata"/><Relationship Id="rId65" Type="http://schemas.openxmlformats.org/officeDocument/2006/relationships/font" Target="fonts/font6.fntdata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5.fntdata"/><Relationship Id="rId69" Type="http://schemas.openxmlformats.org/officeDocument/2006/relationships/font" Target="fonts/font10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font" Target="fonts/font8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3.fntdata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86FE5A-45D3-4487-B491-AE50C7917B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39F88A4-CCB7-4509-90B4-3684DB73F0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768C099-188B-4727-8942-122005611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8508AA4-4F6B-4D4E-9414-56A89D064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498F77E-32A6-4C9C-A075-CFDD22854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36490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09E378-965A-4329-9F6D-F9D0D9C97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D724861-7ED3-4916-9A23-7D622BD890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CC7B0CD-22B9-439F-8D9E-7B319B286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F16DABF-C653-4206-8ED2-4DF287978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2AD8D6C-80A5-4FF5-9D64-B4630CD2F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181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329C57-A8BF-4612-8F05-2D17BFA7F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94078DC2-4F45-4FF5-B506-5E87619B9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06FE243-B0D0-4EFC-8ADA-5B5240A38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F6AAE54-1FDD-47ED-AF91-9930D7E20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2248E37-2FF7-4C98-9CD6-6360A0196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9518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08FCB9-8503-4A13-8E88-12810ABB5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82AA4C4-1BD0-40AF-8AA5-857DCD14B2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67BDC349-B640-4D92-A5AC-2B378D9537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2972D3F-CECD-458A-AE7E-66B9427E5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2DBCFF-AFAA-41B0-8951-41138961E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FE0061D-CCD9-4844-9A96-794FECDEF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7065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250D94-5A22-4A34-AB5B-F5D14B9A3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8FA3BB5-9D42-412C-AAA7-9BF7E8F2E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AAF1D547-9615-4F6B-B6EA-9A4A6019C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FDF3837A-EA08-42E8-BC14-1DCD606D9D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7B74C88C-5CAF-4F24-AB17-34F6E12DAF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D0505C20-496C-4F5F-A4D3-C82152495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CBC9FB0F-2566-44DA-93FC-4221F899B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E4934FC4-C2B1-4634-9E01-AEA938614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5778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3EFCD8-0CFC-4BEE-B0C2-EB99DE078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8C81DB5E-0A4C-47ED-A9F3-98A0CA8A0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C5570D3B-5D14-4C6C-9C82-51246E346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8051A400-B5E0-4F19-845A-6A431269D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6147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E4105F45-7154-4416-9D8D-B05C55FD3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318AAFA8-200C-4483-BB1C-D3A19B2B4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BDD08D3C-A110-4E41-8AF8-CDCEEAA6E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65539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FBB7B3-BC4A-4913-A115-465620C17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F2E9BBD-D7A7-4E92-9332-6ECD8D3AF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CD198F4-9F12-4362-ACF3-2534EB31D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9A8D6DD-6D9A-4C96-82BC-7F332603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D6DCD29C-B821-4E83-AF83-17E6D2ECC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1F9F9EE6-FF01-4DFD-8C61-69F133773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6382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4CC1D4-4C16-46E6-85E1-46F7FA14F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CF0D9326-9C1B-4FD0-B891-13EEB83F60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A886A380-1E99-4BD6-B2D4-B6D50DBB5F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0D62EFA-330D-4FBD-B08F-DD742D906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FC9DA671-ECF9-45EC-B6DA-472CA632F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35C072C-14CB-4EFF-8C6C-F07DFD402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28262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70461C-4C27-4348-97FF-1F08B94B1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0F1633EB-AA83-4878-A3E2-7BC24D403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1E82713F-C18E-4A23-95AB-95B05321C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44D450D-95E6-45C3-A942-498DFA3E1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6C5F72C-1B41-47EE-8994-C50F46925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807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AF8EE8AF-9A6D-47F1-BB1D-8B7BFDA5B2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79699124-148E-4B45-A3B9-7CEF660CB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EE1D26E-7F46-4CA1-81C0-806538FCE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A913A63-65E1-41FA-8849-781CEC002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5B2392E-7174-4A92-A51C-50E75A617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065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81213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83679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8016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571712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90664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715528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17644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95252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56972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26925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01939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7C384115-DA61-4D33-B976-3C10F2B38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C34215C-58D9-4703-8475-B857BB54E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74E9D12-AC3F-4D7B-A6F5-DB97CD48AF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29F1F-1710-4238-AB89-0BE5879E2DD9}" type="datetimeFigureOut">
              <a:rPr lang="sk-SK" smtClean="0"/>
              <a:t>28. 5. 2018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1C4FC47-72FB-4382-9419-7210A49A7E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3038FB9-D296-47FE-9327-8864B4BF98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7299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74339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Nadpis">
            <a:extLst>
              <a:ext uri="{FF2B5EF4-FFF2-40B4-BE49-F238E27FC236}">
                <a16:creationId xmlns:a16="http://schemas.microsoft.com/office/drawing/2014/main" id="{250FC652-8B60-4A30-9D7E-3BE7D151EB23}"/>
              </a:ext>
            </a:extLst>
          </p:cNvPr>
          <p:cNvSpPr/>
          <p:nvPr/>
        </p:nvSpPr>
        <p:spPr>
          <a:xfrm>
            <a:off x="2287906" y="1427217"/>
            <a:ext cx="7616188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10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Ten chotár náš</a:t>
            </a:r>
          </a:p>
        </p:txBody>
      </p:sp>
      <p:sp>
        <p:nvSpPr>
          <p:cNvPr id="11" name="Hudba">
            <a:extLst>
              <a:ext uri="{FF2B5EF4-FFF2-40B4-BE49-F238E27FC236}">
                <a16:creationId xmlns:a16="http://schemas.microsoft.com/office/drawing/2014/main" id="{6699DEBC-3713-4895-BCFD-09DFA9966B7A}"/>
              </a:ext>
            </a:extLst>
          </p:cNvPr>
          <p:cNvSpPr txBox="1"/>
          <p:nvPr/>
        </p:nvSpPr>
        <p:spPr>
          <a:xfrm>
            <a:off x="871403" y="4418516"/>
            <a:ext cx="3958170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Hudba a text :</a:t>
            </a:r>
          </a:p>
        </p:txBody>
      </p:sp>
      <p:sp>
        <p:nvSpPr>
          <p:cNvPr id="12" name="Jolšvaiová">
            <a:extLst>
              <a:ext uri="{FF2B5EF4-FFF2-40B4-BE49-F238E27FC236}">
                <a16:creationId xmlns:a16="http://schemas.microsoft.com/office/drawing/2014/main" id="{24AD660D-4E49-47AB-9DDB-3595895E12A5}"/>
              </a:ext>
            </a:extLst>
          </p:cNvPr>
          <p:cNvSpPr txBox="1"/>
          <p:nvPr/>
        </p:nvSpPr>
        <p:spPr>
          <a:xfrm>
            <a:off x="5089512" y="4421576"/>
            <a:ext cx="5410554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Anna Jolšvaiová Dr.</a:t>
            </a:r>
          </a:p>
        </p:txBody>
      </p:sp>
      <p:sp>
        <p:nvSpPr>
          <p:cNvPr id="13" name="Interpret">
            <a:extLst>
              <a:ext uri="{FF2B5EF4-FFF2-40B4-BE49-F238E27FC236}">
                <a16:creationId xmlns:a16="http://schemas.microsoft.com/office/drawing/2014/main" id="{C7A1FDF0-D59B-4CBF-B0BE-4C7798BF7DDC}"/>
              </a:ext>
            </a:extLst>
          </p:cNvPr>
          <p:cNvSpPr txBox="1"/>
          <p:nvPr/>
        </p:nvSpPr>
        <p:spPr>
          <a:xfrm>
            <a:off x="871403" y="5249513"/>
            <a:ext cx="2833006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Interpret :</a:t>
            </a:r>
          </a:p>
        </p:txBody>
      </p:sp>
      <p:sp>
        <p:nvSpPr>
          <p:cNvPr id="14" name="Kazík">
            <a:extLst>
              <a:ext uri="{FF2B5EF4-FFF2-40B4-BE49-F238E27FC236}">
                <a16:creationId xmlns:a16="http://schemas.microsoft.com/office/drawing/2014/main" id="{923EFC5B-2392-41D4-89C6-DFE2B50A2001}"/>
              </a:ext>
            </a:extLst>
          </p:cNvPr>
          <p:cNvSpPr txBox="1"/>
          <p:nvPr/>
        </p:nvSpPr>
        <p:spPr>
          <a:xfrm>
            <a:off x="3964348" y="5246569"/>
            <a:ext cx="3079257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Robo Kazík</a:t>
            </a:r>
          </a:p>
        </p:txBody>
      </p:sp>
    </p:spTree>
    <p:extLst>
      <p:ext uri="{BB962C8B-B14F-4D97-AF65-F5344CB8AC3E}">
        <p14:creationId xmlns:p14="http://schemas.microsoft.com/office/powerpoint/2010/main" val="103790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Nadpis">
            <a:extLst>
              <a:ext uri="{FF2B5EF4-FFF2-40B4-BE49-F238E27FC236}">
                <a16:creationId xmlns:a16="http://schemas.microsoft.com/office/drawing/2014/main" id="{DBBAFB5F-034E-465C-926D-2E0FB4B03519}"/>
              </a:ext>
            </a:extLst>
          </p:cNvPr>
          <p:cNvSpPr/>
          <p:nvPr/>
        </p:nvSpPr>
        <p:spPr>
          <a:xfrm>
            <a:off x="2287906" y="1427217"/>
            <a:ext cx="7616188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10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Ten chotár náš</a:t>
            </a:r>
          </a:p>
        </p:txBody>
      </p:sp>
      <p:sp>
        <p:nvSpPr>
          <p:cNvPr id="7" name="Kazík">
            <a:extLst>
              <a:ext uri="{FF2B5EF4-FFF2-40B4-BE49-F238E27FC236}">
                <a16:creationId xmlns:a16="http://schemas.microsoft.com/office/drawing/2014/main" id="{5A159245-6A83-4582-9B89-E21A6320E886}"/>
              </a:ext>
            </a:extLst>
          </p:cNvPr>
          <p:cNvSpPr txBox="1"/>
          <p:nvPr/>
        </p:nvSpPr>
        <p:spPr>
          <a:xfrm>
            <a:off x="3964348" y="5246569"/>
            <a:ext cx="3079257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Robo Kazík</a:t>
            </a:r>
          </a:p>
        </p:txBody>
      </p:sp>
      <p:sp>
        <p:nvSpPr>
          <p:cNvPr id="8" name="Hudba">
            <a:extLst>
              <a:ext uri="{FF2B5EF4-FFF2-40B4-BE49-F238E27FC236}">
                <a16:creationId xmlns:a16="http://schemas.microsoft.com/office/drawing/2014/main" id="{D4E684F6-9934-4AF8-8931-CC57A17D7A60}"/>
              </a:ext>
            </a:extLst>
          </p:cNvPr>
          <p:cNvSpPr txBox="1"/>
          <p:nvPr/>
        </p:nvSpPr>
        <p:spPr>
          <a:xfrm>
            <a:off x="871403" y="4418516"/>
            <a:ext cx="3958170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Hudba a text :</a:t>
            </a:r>
          </a:p>
        </p:txBody>
      </p:sp>
      <p:sp>
        <p:nvSpPr>
          <p:cNvPr id="9" name="Jolšvaiová">
            <a:extLst>
              <a:ext uri="{FF2B5EF4-FFF2-40B4-BE49-F238E27FC236}">
                <a16:creationId xmlns:a16="http://schemas.microsoft.com/office/drawing/2014/main" id="{B2411CB7-4890-44B5-953F-939FA6BC0385}"/>
              </a:ext>
            </a:extLst>
          </p:cNvPr>
          <p:cNvSpPr txBox="1"/>
          <p:nvPr/>
        </p:nvSpPr>
        <p:spPr>
          <a:xfrm>
            <a:off x="5089512" y="4421576"/>
            <a:ext cx="5410554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Anna Jolšvaiová Dr.</a:t>
            </a:r>
          </a:p>
        </p:txBody>
      </p:sp>
      <p:sp>
        <p:nvSpPr>
          <p:cNvPr id="10" name="Interpret">
            <a:extLst>
              <a:ext uri="{FF2B5EF4-FFF2-40B4-BE49-F238E27FC236}">
                <a16:creationId xmlns:a16="http://schemas.microsoft.com/office/drawing/2014/main" id="{0CB0FB01-885B-4EA0-B0BD-747BC427B456}"/>
              </a:ext>
            </a:extLst>
          </p:cNvPr>
          <p:cNvSpPr txBox="1"/>
          <p:nvPr/>
        </p:nvSpPr>
        <p:spPr>
          <a:xfrm>
            <a:off x="871403" y="5249513"/>
            <a:ext cx="2833006" cy="83099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8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Interpret :</a:t>
            </a:r>
          </a:p>
        </p:txBody>
      </p:sp>
      <p:pic>
        <p:nvPicPr>
          <p:cNvPr id="11" name="Text">
            <a:extLst>
              <a:ext uri="{FF2B5EF4-FFF2-40B4-BE49-F238E27FC236}">
                <a16:creationId xmlns:a16="http://schemas.microsoft.com/office/drawing/2014/main" id="{A98F042B-398A-4647-BB23-F97B25118A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46" y="5894749"/>
            <a:ext cx="4797968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0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  <p:sndAc>
          <p:stSnd>
            <p:snd r:embed="rId2" name="Ten chotár náš 2.wav"/>
          </p:stSnd>
        </p:sndAc>
      </p:transition>
    </mc:Choice>
    <mc:Fallback xmlns="">
      <p:transition spd="slow" advClick="0" advTm="1500">
        <p:fade/>
        <p:sndAc>
          <p:stSnd>
            <p:snd r:embed="rId7" name="Ten chotár náš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 animBg="1"/>
      <p:bldP spid="8" grpId="1" animBg="1"/>
      <p:bldP spid="9" grpId="1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061349" cy="646331"/>
          </a:xfrm>
          <a:prstGeom prst="rect">
            <a:avLst/>
          </a:prstGeom>
          <a:solidFill>
            <a:srgbClr val="38492D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v machu horských úbočí.</a:t>
            </a:r>
          </a:p>
        </p:txBody>
      </p:sp>
    </p:spTree>
    <p:extLst>
      <p:ext uri="{BB962C8B-B14F-4D97-AF65-F5344CB8AC3E}">
        <p14:creationId xmlns:p14="http://schemas.microsoft.com/office/powerpoint/2010/main" val="31504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881813" cy="646331"/>
          </a:xfrm>
          <a:prstGeom prst="rect">
            <a:avLst/>
          </a:prstGeom>
          <a:solidFill>
            <a:srgbClr val="9C9645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Moju hlavu do rúk vzal.</a:t>
            </a:r>
          </a:p>
        </p:txBody>
      </p:sp>
    </p:spTree>
    <p:extLst>
      <p:ext uri="{BB962C8B-B14F-4D97-AF65-F5344CB8AC3E}">
        <p14:creationId xmlns:p14="http://schemas.microsoft.com/office/powerpoint/2010/main" val="163821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990543" cy="646331"/>
          </a:xfrm>
          <a:prstGeom prst="rect">
            <a:avLst/>
          </a:prstGeom>
          <a:solidFill>
            <a:srgbClr val="4B6A2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Zahľadel sa do očí.</a:t>
            </a:r>
          </a:p>
        </p:txBody>
      </p:sp>
    </p:spTree>
    <p:extLst>
      <p:ext uri="{BB962C8B-B14F-4D97-AF65-F5344CB8AC3E}">
        <p14:creationId xmlns:p14="http://schemas.microsoft.com/office/powerpoint/2010/main" val="414954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394774" cy="646331"/>
          </a:xfrm>
          <a:prstGeom prst="rect">
            <a:avLst/>
          </a:prstGeom>
          <a:solidFill>
            <a:srgbClr val="304729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pl-PL" sz="3600">
                <a:solidFill>
                  <a:schemeClr val="bg1"/>
                </a:solidFill>
                <a:latin typeface="Castanet" pitchFamily="2" charset="0"/>
              </a:rPr>
              <a:t>V očiach syna uzrieť chcel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90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53573" cy="646331"/>
          </a:xfrm>
          <a:prstGeom prst="rect">
            <a:avLst/>
          </a:prstGeom>
          <a:solidFill>
            <a:srgbClr val="4C5D39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lásku k zemi otcovskej.</a:t>
            </a:r>
          </a:p>
        </p:txBody>
      </p:sp>
    </p:spTree>
    <p:extLst>
      <p:ext uri="{BB962C8B-B14F-4D97-AF65-F5344CB8AC3E}">
        <p14:creationId xmlns:p14="http://schemas.microsoft.com/office/powerpoint/2010/main" val="1638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38020" cy="646331"/>
          </a:xfrm>
          <a:prstGeom prst="rect">
            <a:avLst/>
          </a:prstGeom>
          <a:solidFill>
            <a:srgbClr val="49645F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Silné slová otec môj</a:t>
            </a:r>
          </a:p>
        </p:txBody>
      </p:sp>
    </p:spTree>
    <p:extLst>
      <p:ext uri="{BB962C8B-B14F-4D97-AF65-F5344CB8AC3E}">
        <p14:creationId xmlns:p14="http://schemas.microsoft.com/office/powerpoint/2010/main" val="42024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63668" cy="646331"/>
          </a:xfrm>
          <a:prstGeom prst="rect">
            <a:avLst/>
          </a:prstGeom>
          <a:solidFill>
            <a:srgbClr val="1D420B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prevravel, prevravel.</a:t>
            </a:r>
          </a:p>
        </p:txBody>
      </p:sp>
    </p:spTree>
    <p:extLst>
      <p:ext uri="{BB962C8B-B14F-4D97-AF65-F5344CB8AC3E}">
        <p14:creationId xmlns:p14="http://schemas.microsoft.com/office/powerpoint/2010/main" val="258667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38020" cy="646331"/>
          </a:xfrm>
          <a:prstGeom prst="rect">
            <a:avLst/>
          </a:prstGeom>
          <a:solidFill>
            <a:srgbClr val="404F2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Silné slová otec môj</a:t>
            </a:r>
          </a:p>
        </p:txBody>
      </p:sp>
    </p:spTree>
    <p:extLst>
      <p:ext uri="{BB962C8B-B14F-4D97-AF65-F5344CB8AC3E}">
        <p14:creationId xmlns:p14="http://schemas.microsoft.com/office/powerpoint/2010/main" val="110026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63668" cy="646331"/>
          </a:xfrm>
          <a:prstGeom prst="rect">
            <a:avLst/>
          </a:prstGeom>
          <a:solidFill>
            <a:srgbClr val="628F2C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prevravel, prevravel.</a:t>
            </a:r>
          </a:p>
        </p:txBody>
      </p:sp>
    </p:spTree>
    <p:extLst>
      <p:ext uri="{BB962C8B-B14F-4D97-AF65-F5344CB8AC3E}">
        <p14:creationId xmlns:p14="http://schemas.microsoft.com/office/powerpoint/2010/main" val="390324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7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</p:transition>
    </mc:Choice>
    <mc:Fallback xmlns="">
      <p:transition spd="slow" advClick="0" advTm="15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39270F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167811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fade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446344" cy="646331"/>
          </a:xfrm>
          <a:prstGeom prst="rect">
            <a:avLst/>
          </a:prstGeom>
          <a:solidFill>
            <a:srgbClr val="45413B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chlapi z lesa drevo zvážajú,</a:t>
            </a:r>
          </a:p>
        </p:txBody>
      </p:sp>
    </p:spTree>
    <p:extLst>
      <p:ext uri="{BB962C8B-B14F-4D97-AF65-F5344CB8AC3E}">
        <p14:creationId xmlns:p14="http://schemas.microsoft.com/office/powerpoint/2010/main" val="389887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7010601" cy="646331"/>
          </a:xfrm>
          <a:prstGeom prst="rect">
            <a:avLst/>
          </a:prstGeom>
          <a:solidFill>
            <a:srgbClr val="515D6C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dievčatá v krojoch piesne spievajú,</a:t>
            </a:r>
          </a:p>
        </p:txBody>
      </p:sp>
    </p:spTree>
    <p:extLst>
      <p:ext uri="{BB962C8B-B14F-4D97-AF65-F5344CB8AC3E}">
        <p14:creationId xmlns:p14="http://schemas.microsoft.com/office/powerpoint/2010/main" val="16170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50">
        <p:fade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50642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pred neprajníkmi syn môj stráž.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28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250">
        <p:fade/>
      </p:transition>
    </mc:Choice>
    <mc:Fallback xmlns="">
      <p:transition spd="slow" advClick="0" advTm="3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77862D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245267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50">
        <p:fade/>
      </p:transition>
    </mc:Choice>
    <mc:Fallback xmlns="">
      <p:transition spd="slow" advClick="0" advTm="2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856713" cy="646331"/>
          </a:xfrm>
          <a:prstGeom prst="rect">
            <a:avLst/>
          </a:prstGeom>
          <a:solidFill>
            <a:srgbClr val="709B3C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horské riečky sviežo žblnkajú,</a:t>
            </a:r>
          </a:p>
        </p:txBody>
      </p:sp>
    </p:spTree>
    <p:extLst>
      <p:ext uri="{BB962C8B-B14F-4D97-AF65-F5344CB8AC3E}">
        <p14:creationId xmlns:p14="http://schemas.microsoft.com/office/powerpoint/2010/main" val="351792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50">
        <p:fade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30928" cy="646331"/>
          </a:xfrm>
          <a:prstGeom prst="rect">
            <a:avLst/>
          </a:prstGeom>
          <a:solidFill>
            <a:srgbClr val="0F060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chlebom, soľou ľudí vítajú,</a:t>
            </a:r>
          </a:p>
        </p:txBody>
      </p:sp>
    </p:spTree>
    <p:extLst>
      <p:ext uri="{BB962C8B-B14F-4D97-AF65-F5344CB8AC3E}">
        <p14:creationId xmlns:p14="http://schemas.microsoft.com/office/powerpoint/2010/main" val="104876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50">
        <p:fade/>
      </p:transition>
    </mc:Choice>
    <mc:Fallback xmlns="">
      <p:transition spd="slow" advClick="0" advTm="2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00EB5AF-6496-43A5-9EFC-25359C442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4E621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pred neprajníkmi syn môj stráž.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76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500">
        <p:fade/>
      </p:transition>
    </mc:Choice>
    <mc:Fallback xmlns="">
      <p:transition spd="slow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00EB5AF-6496-43A5-9EFC-25359C442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5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00EB5AF-6496-43A5-9EFC-25359C442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9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00EB5AF-6496-43A5-9EFC-25359C442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91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00EB5AF-6496-43A5-9EFC-25359C442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4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" y="0"/>
            <a:ext cx="12187075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Text">
            <a:extLst>
              <a:ext uri="{FF2B5EF4-FFF2-40B4-BE49-F238E27FC236}">
                <a16:creationId xmlns:a16="http://schemas.microsoft.com/office/drawing/2014/main" id="{3C0B9F33-C45F-4A87-8707-CC0F87D34C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78" y="5785139"/>
            <a:ext cx="5047926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49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933383" cy="646331"/>
          </a:xfrm>
          <a:prstGeom prst="rect">
            <a:avLst/>
          </a:prstGeom>
          <a:solidFill>
            <a:srgbClr val="4A7128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pl-PL" sz="3600">
                <a:solidFill>
                  <a:schemeClr val="bg1"/>
                </a:solidFill>
                <a:latin typeface="Castanet" pitchFamily="2" charset="0"/>
              </a:rPr>
              <a:t>V kraji detstva zostať chcem.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02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189589" cy="646331"/>
          </a:xfrm>
          <a:prstGeom prst="rect">
            <a:avLst/>
          </a:prstGeom>
          <a:solidFill>
            <a:srgbClr val="74A142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V tieni stromov rozjímam.</a:t>
            </a:r>
          </a:p>
        </p:txBody>
      </p:sp>
    </p:spTree>
    <p:extLst>
      <p:ext uri="{BB962C8B-B14F-4D97-AF65-F5344CB8AC3E}">
        <p14:creationId xmlns:p14="http://schemas.microsoft.com/office/powerpoint/2010/main" val="28777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53"/>
            <a:ext cx="12191998" cy="6846093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010583" cy="646331"/>
          </a:xfrm>
          <a:prstGeom prst="rect">
            <a:avLst/>
          </a:prstGeom>
          <a:solidFill>
            <a:srgbClr val="71A112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pt-BR" sz="3600">
                <a:solidFill>
                  <a:schemeClr val="bg1"/>
                </a:solidFill>
                <a:latin typeface="Castanet" pitchFamily="2" charset="0"/>
              </a:rPr>
              <a:t>Kde mám domov, dávno viem.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98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086723" cy="646331"/>
          </a:xfrm>
          <a:prstGeom prst="rect">
            <a:avLst/>
          </a:prstGeom>
          <a:solidFill>
            <a:srgbClr val="44651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On sa zhora pozerá.</a:t>
            </a:r>
          </a:p>
        </p:txBody>
      </p:sp>
    </p:spTree>
    <p:extLst>
      <p:ext uri="{BB962C8B-B14F-4D97-AF65-F5344CB8AC3E}">
        <p14:creationId xmlns:p14="http://schemas.microsoft.com/office/powerpoint/2010/main" val="38418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"/>
            <a:ext cx="12191999" cy="6857295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02277" cy="646331"/>
          </a:xfrm>
          <a:prstGeom prst="rect">
            <a:avLst/>
          </a:prstGeom>
          <a:solidFill>
            <a:srgbClr val="4C6926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Slnko vrhá matný tieň.</a:t>
            </a:r>
          </a:p>
        </p:txBody>
      </p:sp>
    </p:spTree>
    <p:extLst>
      <p:ext uri="{BB962C8B-B14F-4D97-AF65-F5344CB8AC3E}">
        <p14:creationId xmlns:p14="http://schemas.microsoft.com/office/powerpoint/2010/main" val="361418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53573" cy="646331"/>
          </a:xfrm>
          <a:prstGeom prst="rect">
            <a:avLst/>
          </a:prstGeom>
          <a:solidFill>
            <a:srgbClr val="597628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Známe slová každý deň</a:t>
            </a:r>
          </a:p>
        </p:txBody>
      </p:sp>
    </p:spTree>
    <p:extLst>
      <p:ext uri="{BB962C8B-B14F-4D97-AF65-F5344CB8AC3E}">
        <p14:creationId xmlns:p14="http://schemas.microsoft.com/office/powerpoint/2010/main" val="1027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804595" cy="646331"/>
          </a:xfrm>
          <a:prstGeom prst="rect">
            <a:avLst/>
          </a:prstGeom>
          <a:solidFill>
            <a:srgbClr val="2A3F0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počujem, počujem.</a:t>
            </a:r>
          </a:p>
        </p:txBody>
      </p:sp>
    </p:spTree>
    <p:extLst>
      <p:ext uri="{BB962C8B-B14F-4D97-AF65-F5344CB8AC3E}">
        <p14:creationId xmlns:p14="http://schemas.microsoft.com/office/powerpoint/2010/main" val="180182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53573" cy="646331"/>
          </a:xfrm>
          <a:prstGeom prst="rect">
            <a:avLst/>
          </a:prstGeom>
          <a:solidFill>
            <a:srgbClr val="3B4C1B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Známe slová každý deň</a:t>
            </a:r>
          </a:p>
        </p:txBody>
      </p:sp>
    </p:spTree>
    <p:extLst>
      <p:ext uri="{BB962C8B-B14F-4D97-AF65-F5344CB8AC3E}">
        <p14:creationId xmlns:p14="http://schemas.microsoft.com/office/powerpoint/2010/main" val="103491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">
        <p:fade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804595" cy="646331"/>
          </a:xfrm>
          <a:prstGeom prst="rect">
            <a:avLst/>
          </a:prstGeom>
          <a:solidFill>
            <a:srgbClr val="555F2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počujem, počujem.</a:t>
            </a:r>
          </a:p>
        </p:txBody>
      </p:sp>
    </p:spTree>
    <p:extLst>
      <p:ext uri="{BB962C8B-B14F-4D97-AF65-F5344CB8AC3E}">
        <p14:creationId xmlns:p14="http://schemas.microsoft.com/office/powerpoint/2010/main" val="122562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fade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44EC6DC8-C750-4EB2-BAD8-AF569B4482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50">
        <p:fade/>
      </p:transition>
    </mc:Choice>
    <mc:Fallback xmlns="">
      <p:transition spd="slow" advClick="0" advTm="175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341A073D-F94D-44BF-B4E1-E76861FDB4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0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fade/>
      </p:transition>
    </mc:Choice>
    <mc:Fallback xmlns="">
      <p:transition spd="slow" advClick="0" advTm="2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E55098EF-2183-4FA9-BA8F-A286A8C32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47311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265918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fade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64AA833-D861-47EC-90BD-6B0FD90AD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446344" cy="646331"/>
          </a:xfrm>
          <a:prstGeom prst="rect">
            <a:avLst/>
          </a:prstGeom>
          <a:solidFill>
            <a:srgbClr val="5A5653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chlapi z lesa drevo zvážajú,</a:t>
            </a:r>
          </a:p>
        </p:txBody>
      </p:sp>
    </p:spTree>
    <p:extLst>
      <p:ext uri="{BB962C8B-B14F-4D97-AF65-F5344CB8AC3E}">
        <p14:creationId xmlns:p14="http://schemas.microsoft.com/office/powerpoint/2010/main" val="218355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500">
        <p:fade/>
      </p:transition>
    </mc:Choice>
    <mc:Fallback xmlns="">
      <p:transition spd="slow" advClick="0" advTm="2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46D6B73-9706-4E67-96C7-0E9764A29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7010601" cy="646331"/>
          </a:xfrm>
          <a:prstGeom prst="rect">
            <a:avLst/>
          </a:prstGeom>
          <a:solidFill>
            <a:srgbClr val="7A8493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dievčatá v krojoch piesne spievajú,</a:t>
            </a:r>
          </a:p>
        </p:txBody>
      </p:sp>
    </p:spTree>
    <p:extLst>
      <p:ext uri="{BB962C8B-B14F-4D97-AF65-F5344CB8AC3E}">
        <p14:creationId xmlns:p14="http://schemas.microsoft.com/office/powerpoint/2010/main" val="297528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50">
        <p:fade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888DA5C-2AE2-42F5-821F-97D1C4563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3F4425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pred neprajníkmi syn môj stráž.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80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8DCFE266-D9D3-49E4-ABD1-C41FA9F3F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729030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122744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500">
        <p:fade/>
      </p:transition>
    </mc:Choice>
    <mc:Fallback xmlns="">
      <p:transition spd="slow" advClick="0" advTm="2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FCC9163D-6565-4E3C-90A8-521C11381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856713" cy="646331"/>
          </a:xfrm>
          <a:prstGeom prst="rect">
            <a:avLst/>
          </a:prstGeom>
          <a:solidFill>
            <a:srgbClr val="587D2E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horské riečky sviežo žblnkajú,</a:t>
            </a:r>
          </a:p>
        </p:txBody>
      </p:sp>
    </p:spTree>
    <p:extLst>
      <p:ext uri="{BB962C8B-B14F-4D97-AF65-F5344CB8AC3E}">
        <p14:creationId xmlns:p14="http://schemas.microsoft.com/office/powerpoint/2010/main" val="397741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50">
        <p:fade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139CA38-B197-4BF6-B98D-46626FA82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30928" cy="646331"/>
          </a:xfrm>
          <a:prstGeom prst="rect">
            <a:avLst/>
          </a:prstGeom>
          <a:solidFill>
            <a:srgbClr val="0F0402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chlebom, soľou ľudí vítajú,</a:t>
            </a:r>
          </a:p>
        </p:txBody>
      </p:sp>
    </p:spTree>
    <p:extLst>
      <p:ext uri="{BB962C8B-B14F-4D97-AF65-F5344CB8AC3E}">
        <p14:creationId xmlns:p14="http://schemas.microsoft.com/office/powerpoint/2010/main" val="372427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50">
        <p:fade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D421A48-0AE5-4C5C-A419-FD3C99A48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4C5F1D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pred neprajníkmi syn môj stráž.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33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250">
        <p:fade/>
      </p:transition>
    </mc:Choice>
    <mc:Fallback xmlns="">
      <p:transition spd="slow" advClick="0" advTm="3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408F6383-ABDB-41A1-8DF8-1D2DE126D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3C2812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395557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500">
        <p:fade/>
      </p:transition>
    </mc:Choice>
    <mc:Fallback xmlns="">
      <p:transition spd="slow" advClick="0" advTm="2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DD32B1D-88C4-4897-B182-D1B1881B8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446344" cy="646331"/>
          </a:xfrm>
          <a:prstGeom prst="rect">
            <a:avLst/>
          </a:prstGeom>
          <a:solidFill>
            <a:srgbClr val="594C46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kde chlapi z lesa drevo zvážajú,</a:t>
            </a:r>
          </a:p>
        </p:txBody>
      </p:sp>
    </p:spTree>
    <p:extLst>
      <p:ext uri="{BB962C8B-B14F-4D97-AF65-F5344CB8AC3E}">
        <p14:creationId xmlns:p14="http://schemas.microsoft.com/office/powerpoint/2010/main" val="388676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D3F02C91-0A8C-41B3-890A-2FD2403BE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7010601" cy="646331"/>
          </a:xfrm>
          <a:prstGeom prst="rect">
            <a:avLst/>
          </a:prstGeom>
          <a:solidFill>
            <a:srgbClr val="756F75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dievčatá v krojoch piesne spievajú,</a:t>
            </a:r>
          </a:p>
        </p:txBody>
      </p:sp>
    </p:spTree>
    <p:extLst>
      <p:ext uri="{BB962C8B-B14F-4D97-AF65-F5344CB8AC3E}">
        <p14:creationId xmlns:p14="http://schemas.microsoft.com/office/powerpoint/2010/main" val="53614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EB3CEA86-5B24-467F-A8C9-3A2177082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384720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pred neprajníkmi syn môj stráž.</a:t>
            </a:r>
            <a:endParaRPr kumimoji="0" lang="sk-SK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93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5195DECE-8712-499C-B821-E42DBECB1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728627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356288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50">
        <p:fade/>
      </p:transition>
    </mc:Choice>
    <mc:Fallback xmlns="">
      <p:transition spd="slow" advClick="0" advTm="2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CF983E92-90B1-4F7E-BDC5-DA7433139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856713" cy="646331"/>
          </a:xfrm>
          <a:prstGeom prst="rect">
            <a:avLst/>
          </a:prstGeom>
          <a:solidFill>
            <a:srgbClr val="6B8D45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kde horské riečky sviežo žblnkajú,</a:t>
            </a:r>
          </a:p>
        </p:txBody>
      </p:sp>
    </p:spTree>
    <p:extLst>
      <p:ext uri="{BB962C8B-B14F-4D97-AF65-F5344CB8AC3E}">
        <p14:creationId xmlns:p14="http://schemas.microsoft.com/office/powerpoint/2010/main" val="240847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50">
        <p:fade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29EF0707-50AF-44E4-BC85-C58256888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30928" cy="646331"/>
          </a:xfrm>
          <a:prstGeom prst="rect">
            <a:avLst/>
          </a:prstGeom>
          <a:solidFill>
            <a:srgbClr val="0D0401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kde chlebom, soľou ľudí vítajú,</a:t>
            </a:r>
          </a:p>
        </p:txBody>
      </p:sp>
    </p:spTree>
    <p:extLst>
      <p:ext uri="{BB962C8B-B14F-4D97-AF65-F5344CB8AC3E}">
        <p14:creationId xmlns:p14="http://schemas.microsoft.com/office/powerpoint/2010/main" val="187954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50">
        <p:fade/>
      </p:transition>
    </mc:Choice>
    <mc:Fallback xmlns="">
      <p:transition spd="slow" advClick="0" advTm="2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984679" cy="646331"/>
          </a:xfrm>
          <a:prstGeom prst="rect">
            <a:avLst/>
          </a:prstGeom>
          <a:solidFill>
            <a:srgbClr val="727A2E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pl-PL" sz="3600">
                <a:solidFill>
                  <a:schemeClr val="bg1"/>
                </a:solidFill>
                <a:latin typeface="Castanet" pitchFamily="2" charset="0"/>
              </a:rPr>
              <a:t>Kraj rodný, ktorý v srdci máš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60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500">
        <p:fade/>
      </p:transition>
    </mc:Choice>
    <mc:Fallback xmlns="">
      <p:transition spd="slow" advClick="0" advTm="2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1081F7CE-F2C8-4DD7-8017-9732B9DF4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586C25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pred neprajníkmi syn môj stráž.</a:t>
            </a:r>
            <a:endParaRPr kumimoji="0" lang="sk-SK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489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Nadpis">
            <a:extLst>
              <a:ext uri="{FF2B5EF4-FFF2-40B4-BE49-F238E27FC236}">
                <a16:creationId xmlns:a16="http://schemas.microsoft.com/office/drawing/2014/main" id="{250FC652-8B60-4A30-9D7E-3BE7D151EB23}"/>
              </a:ext>
            </a:extLst>
          </p:cNvPr>
          <p:cNvSpPr/>
          <p:nvPr/>
        </p:nvSpPr>
        <p:spPr>
          <a:xfrm>
            <a:off x="2030831" y="477286"/>
            <a:ext cx="34307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48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Ten chotár náš</a:t>
            </a: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F95409CC-1911-4305-B93F-A9D3665D79F2}"/>
              </a:ext>
            </a:extLst>
          </p:cNvPr>
          <p:cNvSpPr txBox="1"/>
          <p:nvPr/>
        </p:nvSpPr>
        <p:spPr>
          <a:xfrm>
            <a:off x="612082" y="1738715"/>
            <a:ext cx="354249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i="1"/>
              <a:t>Pod bralami ticho stál</a:t>
            </a:r>
          </a:p>
          <a:p>
            <a:r>
              <a:rPr lang="sk-SK" b="1" i="1"/>
              <a:t>v machu horských úbočí.</a:t>
            </a:r>
          </a:p>
          <a:p>
            <a:r>
              <a:rPr lang="pl-PL" b="1" i="1"/>
              <a:t>Moju hlavu do rúk vzal.</a:t>
            </a:r>
          </a:p>
          <a:p>
            <a:r>
              <a:rPr lang="sk-SK" b="1" i="1"/>
              <a:t>Zahľadel sa do očí.</a:t>
            </a:r>
          </a:p>
          <a:p>
            <a:r>
              <a:rPr lang="pl-PL" b="1" i="1"/>
              <a:t>V očiach syna uzriež chcel</a:t>
            </a:r>
          </a:p>
          <a:p>
            <a:r>
              <a:rPr lang="sk-SK" b="1" i="1"/>
              <a:t>lásku k zemi otcovskej.</a:t>
            </a:r>
          </a:p>
          <a:p>
            <a:r>
              <a:rPr lang="sk-SK" b="1" i="1"/>
              <a:t>Silné slová otec môj</a:t>
            </a:r>
          </a:p>
          <a:p>
            <a:r>
              <a:rPr lang="sk-SK" b="1" i="1"/>
              <a:t>prevravel, prevravel.</a:t>
            </a:r>
          </a:p>
          <a:p>
            <a:r>
              <a:rPr lang="sk-SK" b="1" i="1"/>
              <a:t>Silné slová otec môj</a:t>
            </a:r>
          </a:p>
          <a:p>
            <a:r>
              <a:rPr lang="sk-SK" b="1" i="1"/>
              <a:t>prevravel, prevravel.</a:t>
            </a:r>
          </a:p>
          <a:p>
            <a:endParaRPr lang="sk-SK" b="1" i="1"/>
          </a:p>
          <a:p>
            <a:r>
              <a:rPr lang="sk-SK" b="1" i="1"/>
              <a:t>Ten chotár náš,</a:t>
            </a:r>
          </a:p>
          <a:p>
            <a:r>
              <a:rPr lang="sk-SK" b="1" i="1"/>
              <a:t>kde chlapi z lesa drevo zvážajú,</a:t>
            </a:r>
          </a:p>
          <a:p>
            <a:r>
              <a:rPr lang="sk-SK" b="1" i="1"/>
              <a:t>dievčatá v krojoch piesne spievajú,</a:t>
            </a:r>
          </a:p>
          <a:p>
            <a:r>
              <a:rPr lang="nb-NO" b="1" i="1"/>
              <a:t>pred neprajníkmi syn môj stráž</a:t>
            </a:r>
            <a:r>
              <a:rPr lang="nb-NO"/>
              <a:t>.</a:t>
            </a:r>
            <a:endParaRPr lang="sk-SK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B804A17E-1101-4222-BD9D-4223A96F23C5}"/>
              </a:ext>
            </a:extLst>
          </p:cNvPr>
          <p:cNvSpPr txBox="1"/>
          <p:nvPr/>
        </p:nvSpPr>
        <p:spPr>
          <a:xfrm>
            <a:off x="4380626" y="1738715"/>
            <a:ext cx="343074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i="1"/>
              <a:t>Ten chotár náš,</a:t>
            </a:r>
          </a:p>
          <a:p>
            <a:r>
              <a:rPr lang="sk-SK" b="1" i="1"/>
              <a:t>kde horské riečky sviežo žblnkajú,</a:t>
            </a:r>
          </a:p>
          <a:p>
            <a:r>
              <a:rPr lang="sk-SK" b="1" i="1"/>
              <a:t>kde chlebom, soľou ľudí vítajú,</a:t>
            </a:r>
          </a:p>
          <a:p>
            <a:r>
              <a:rPr lang="nb-NO" b="1" i="1"/>
              <a:t>pred neprajníkmi syn môj stráž.</a:t>
            </a:r>
          </a:p>
          <a:p>
            <a:endParaRPr lang="sk-SK" b="1" i="1"/>
          </a:p>
          <a:p>
            <a:r>
              <a:rPr lang="sk-SK" b="1" i="1"/>
              <a:t>Orol vzlietol k výšinám.</a:t>
            </a:r>
          </a:p>
          <a:p>
            <a:r>
              <a:rPr lang="pl-PL" b="1" i="1"/>
              <a:t>V kraji detstva zostať chcem.</a:t>
            </a:r>
          </a:p>
          <a:p>
            <a:r>
              <a:rPr lang="sk-SK" b="1" i="1"/>
              <a:t>V tieni stromov rozjímam.</a:t>
            </a:r>
          </a:p>
          <a:p>
            <a:r>
              <a:rPr lang="pt-BR" b="1" i="1"/>
              <a:t>Kde mám domov, dávno viem.</a:t>
            </a:r>
          </a:p>
          <a:p>
            <a:r>
              <a:rPr lang="sk-SK" b="1" i="1"/>
              <a:t>On sa zhora pozerá.</a:t>
            </a:r>
          </a:p>
          <a:p>
            <a:r>
              <a:rPr lang="sk-SK" b="1" i="1"/>
              <a:t>Slnko vrhá matný tieň.</a:t>
            </a:r>
          </a:p>
          <a:p>
            <a:r>
              <a:rPr lang="sk-SK" b="1" i="1"/>
              <a:t>Známe slová každý deň</a:t>
            </a:r>
          </a:p>
          <a:p>
            <a:r>
              <a:rPr lang="sk-SK" b="1" i="1"/>
              <a:t>počujem, počujem.</a:t>
            </a:r>
          </a:p>
          <a:p>
            <a:r>
              <a:rPr lang="sk-SK" b="1" i="1"/>
              <a:t>Známe slová každý deň</a:t>
            </a:r>
          </a:p>
          <a:p>
            <a:r>
              <a:rPr lang="sk-SK" b="1" i="1"/>
              <a:t>počujem, počujem.</a:t>
            </a:r>
          </a:p>
        </p:txBody>
      </p:sp>
      <p:sp>
        <p:nvSpPr>
          <p:cNvPr id="12" name="Text 3">
            <a:extLst>
              <a:ext uri="{FF2B5EF4-FFF2-40B4-BE49-F238E27FC236}">
                <a16:creationId xmlns:a16="http://schemas.microsoft.com/office/drawing/2014/main" id="{E27627B1-F0AC-4236-BCB3-7BBE21733A72}"/>
              </a:ext>
            </a:extLst>
          </p:cNvPr>
          <p:cNvSpPr txBox="1"/>
          <p:nvPr/>
        </p:nvSpPr>
        <p:spPr>
          <a:xfrm>
            <a:off x="8035536" y="889843"/>
            <a:ext cx="354249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i="1"/>
              <a:t>Ten chotár náš,</a:t>
            </a:r>
          </a:p>
          <a:p>
            <a:r>
              <a:rPr lang="sk-SK" b="1" i="1"/>
              <a:t>kde chlapi z lesa drevo zvážajú,</a:t>
            </a:r>
          </a:p>
          <a:p>
            <a:r>
              <a:rPr lang="sk-SK" b="1" i="1"/>
              <a:t>dievčatá v krojoch piesne spievajú,</a:t>
            </a:r>
          </a:p>
          <a:p>
            <a:r>
              <a:rPr lang="nb-NO" b="1" i="1"/>
              <a:t>pred neprajníkmi syn môj stráž.</a:t>
            </a:r>
          </a:p>
          <a:p>
            <a:r>
              <a:rPr lang="sk-SK" b="1" i="1"/>
              <a:t>Ten chotár náš,</a:t>
            </a:r>
          </a:p>
          <a:p>
            <a:r>
              <a:rPr lang="sk-SK" b="1" i="1"/>
              <a:t>kde horské riečky sviežo žblnkajú,</a:t>
            </a:r>
          </a:p>
          <a:p>
            <a:r>
              <a:rPr lang="sk-SK" b="1" i="1"/>
              <a:t>kde chlebom, soľou ľudí vítajú,</a:t>
            </a:r>
          </a:p>
          <a:p>
            <a:r>
              <a:rPr lang="nb-NO" b="1" i="1"/>
              <a:t>pred neprajníkmi syn môj stráž.</a:t>
            </a:r>
          </a:p>
          <a:p>
            <a:endParaRPr lang="sk-SK" b="1" i="1"/>
          </a:p>
          <a:p>
            <a:r>
              <a:rPr lang="sk-SK" b="1" i="1"/>
              <a:t>Ten chotár náš,</a:t>
            </a:r>
          </a:p>
          <a:p>
            <a:r>
              <a:rPr lang="sk-SK" b="1" i="1"/>
              <a:t>kde chlapi z lesa drevo zvážajú,</a:t>
            </a:r>
          </a:p>
          <a:p>
            <a:r>
              <a:rPr lang="sk-SK" b="1" i="1"/>
              <a:t>dievčatá v krojoch piesne spievajú,</a:t>
            </a:r>
          </a:p>
          <a:p>
            <a:r>
              <a:rPr lang="nb-NO" b="1" i="1"/>
              <a:t>pred neprajníkmi syn môj stráž.</a:t>
            </a:r>
          </a:p>
          <a:p>
            <a:r>
              <a:rPr lang="sk-SK" b="1" i="1"/>
              <a:t>Ten chotár náš,</a:t>
            </a:r>
          </a:p>
          <a:p>
            <a:r>
              <a:rPr lang="sk-SK" b="1" i="1"/>
              <a:t>kde horské riečky sviežo žblnkajú,</a:t>
            </a:r>
          </a:p>
          <a:p>
            <a:r>
              <a:rPr lang="sk-SK" b="1" i="1"/>
              <a:t>kde chlebom, soľou ľudí vítajú.</a:t>
            </a:r>
          </a:p>
          <a:p>
            <a:r>
              <a:rPr lang="pl-PL" b="1" i="1"/>
              <a:t>Kraj rodný, ktorý v srdci máš</a:t>
            </a:r>
          </a:p>
          <a:p>
            <a:r>
              <a:rPr lang="nb-NO" b="1" i="1"/>
              <a:t>pred neprajníkmi syn môj stráž.</a:t>
            </a:r>
            <a:endParaRPr lang="sk-SK" b="1" i="1"/>
          </a:p>
        </p:txBody>
      </p:sp>
      <p:sp>
        <p:nvSpPr>
          <p:cNvPr id="8" name="Kruh">
            <a:extLst>
              <a:ext uri="{FF2B5EF4-FFF2-40B4-BE49-F238E27FC236}">
                <a16:creationId xmlns:a16="http://schemas.microsoft.com/office/drawing/2014/main" id="{08C78EB1-983A-42D9-BB2C-94CE5D3E22CB}"/>
              </a:ext>
            </a:extLst>
          </p:cNvPr>
          <p:cNvSpPr/>
          <p:nvPr/>
        </p:nvSpPr>
        <p:spPr>
          <a:xfrm>
            <a:off x="11496425" y="6190987"/>
            <a:ext cx="444181" cy="444181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Vpred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32F53C6-5F8B-405A-B1E8-0FF69C5556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65772" y="6315937"/>
            <a:ext cx="333209" cy="19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17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4" presetID="6" presetClass="emph" presetSubtype="0" repeatCount="50000" accel="40000" decel="6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Nadpis">
            <a:extLst>
              <a:ext uri="{FF2B5EF4-FFF2-40B4-BE49-F238E27FC236}">
                <a16:creationId xmlns:a16="http://schemas.microsoft.com/office/drawing/2014/main" id="{250FC652-8B60-4A30-9D7E-3BE7D151EB23}"/>
              </a:ext>
            </a:extLst>
          </p:cNvPr>
          <p:cNvSpPr/>
          <p:nvPr/>
        </p:nvSpPr>
        <p:spPr>
          <a:xfrm>
            <a:off x="1435915" y="1427217"/>
            <a:ext cx="93201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72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Vďaka za Vašu pozornosť...</a:t>
            </a:r>
          </a:p>
        </p:txBody>
      </p:sp>
      <p:sp>
        <p:nvSpPr>
          <p:cNvPr id="10" name="Fotografie">
            <a:extLst>
              <a:ext uri="{FF2B5EF4-FFF2-40B4-BE49-F238E27FC236}">
                <a16:creationId xmlns:a16="http://schemas.microsoft.com/office/drawing/2014/main" id="{28ADB8A3-BDCF-4B5E-B8F9-A705CB406026}"/>
              </a:ext>
            </a:extLst>
          </p:cNvPr>
          <p:cNvSpPr txBox="1"/>
          <p:nvPr/>
        </p:nvSpPr>
        <p:spPr>
          <a:xfrm>
            <a:off x="871403" y="4418516"/>
            <a:ext cx="395817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Fotografie :</a:t>
            </a:r>
          </a:p>
        </p:txBody>
      </p:sp>
      <p:sp>
        <p:nvSpPr>
          <p:cNvPr id="9" name="Detko">
            <a:extLst>
              <a:ext uri="{FF2B5EF4-FFF2-40B4-BE49-F238E27FC236}">
                <a16:creationId xmlns:a16="http://schemas.microsoft.com/office/drawing/2014/main" id="{B52BC3C4-8482-4768-B8D1-583F730C3EC2}"/>
              </a:ext>
            </a:extLst>
          </p:cNvPr>
          <p:cNvSpPr txBox="1"/>
          <p:nvPr/>
        </p:nvSpPr>
        <p:spPr>
          <a:xfrm>
            <a:off x="4162269" y="4418515"/>
            <a:ext cx="5410554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Maroš Detko</a:t>
            </a:r>
          </a:p>
        </p:txBody>
      </p:sp>
      <p:sp>
        <p:nvSpPr>
          <p:cNvPr id="8" name="Zostavil">
            <a:extLst>
              <a:ext uri="{FF2B5EF4-FFF2-40B4-BE49-F238E27FC236}">
                <a16:creationId xmlns:a16="http://schemas.microsoft.com/office/drawing/2014/main" id="{0F02EA18-B589-4D66-9438-64EEFFCC85B6}"/>
              </a:ext>
            </a:extLst>
          </p:cNvPr>
          <p:cNvSpPr txBox="1"/>
          <p:nvPr/>
        </p:nvSpPr>
        <p:spPr>
          <a:xfrm>
            <a:off x="871403" y="5249513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Zostavil :</a:t>
            </a:r>
          </a:p>
        </p:txBody>
      </p:sp>
      <p:sp>
        <p:nvSpPr>
          <p:cNvPr id="6" name="Rumpler">
            <a:extLst>
              <a:ext uri="{FF2B5EF4-FFF2-40B4-BE49-F238E27FC236}">
                <a16:creationId xmlns:a16="http://schemas.microsoft.com/office/drawing/2014/main" id="{AF439E98-6B82-4FDB-B56C-33F68F2E6D8E}"/>
              </a:ext>
            </a:extLst>
          </p:cNvPr>
          <p:cNvSpPr txBox="1"/>
          <p:nvPr/>
        </p:nvSpPr>
        <p:spPr>
          <a:xfrm>
            <a:off x="3511370" y="5264502"/>
            <a:ext cx="4221841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Štefan Rumpler</a:t>
            </a:r>
          </a:p>
        </p:txBody>
      </p:sp>
      <p:sp>
        <p:nvSpPr>
          <p:cNvPr id="11" name="Mail">
            <a:extLst>
              <a:ext uri="{FF2B5EF4-FFF2-40B4-BE49-F238E27FC236}">
                <a16:creationId xmlns:a16="http://schemas.microsoft.com/office/drawing/2014/main" id="{F4791578-D919-4D18-9C55-14E66607F20C}"/>
              </a:ext>
            </a:extLst>
          </p:cNvPr>
          <p:cNvSpPr txBox="1"/>
          <p:nvPr/>
        </p:nvSpPr>
        <p:spPr>
          <a:xfrm>
            <a:off x="4009443" y="5972388"/>
            <a:ext cx="2391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solidFill>
                  <a:srgbClr val="385723"/>
                </a:solidFill>
                <a:latin typeface="Castanet" pitchFamily="2" charset="0"/>
              </a:rPr>
              <a:t>pista2011@gmail.com</a:t>
            </a:r>
          </a:p>
        </p:txBody>
      </p:sp>
      <p:sp>
        <p:nvSpPr>
          <p:cNvPr id="2" name="Rok">
            <a:extLst>
              <a:ext uri="{FF2B5EF4-FFF2-40B4-BE49-F238E27FC236}">
                <a16:creationId xmlns:a16="http://schemas.microsoft.com/office/drawing/2014/main" id="{7C55336D-46A3-4C16-AF38-6872E348EE80}"/>
              </a:ext>
            </a:extLst>
          </p:cNvPr>
          <p:cNvSpPr txBox="1"/>
          <p:nvPr/>
        </p:nvSpPr>
        <p:spPr>
          <a:xfrm>
            <a:off x="10864125" y="308360"/>
            <a:ext cx="1027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800">
                <a:solidFill>
                  <a:srgbClr val="385723"/>
                </a:solidFill>
                <a:latin typeface="Castanet" pitchFamily="2" charset="0"/>
              </a:rPr>
              <a:t>2018</a:t>
            </a:r>
          </a:p>
        </p:txBody>
      </p:sp>
      <p:sp>
        <p:nvSpPr>
          <p:cNvPr id="12" name="Koniec">
            <a:hlinkClick r:id="" action="ppaction://hlinkshowjump?jump=endshow"/>
            <a:extLst>
              <a:ext uri="{FF2B5EF4-FFF2-40B4-BE49-F238E27FC236}">
                <a16:creationId xmlns:a16="http://schemas.microsoft.com/office/drawing/2014/main" id="{3009B04D-36BE-493D-AF69-3D9CA12B9551}"/>
              </a:ext>
            </a:extLst>
          </p:cNvPr>
          <p:cNvSpPr txBox="1"/>
          <p:nvPr/>
        </p:nvSpPr>
        <p:spPr>
          <a:xfrm>
            <a:off x="10242289" y="6073330"/>
            <a:ext cx="1027611" cy="400110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k-SK" sz="200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385723"/>
                </a:solidFill>
                <a:latin typeface="Castanet" pitchFamily="2" charset="0"/>
                <a:hlinkClick r:id="" action="ppaction://hlinkshowjump?jump=nextslide"/>
              </a:rPr>
              <a:t>CONT</a:t>
            </a:r>
            <a:r>
              <a:rPr lang="sk-SK" sz="200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385723"/>
                </a:solidFill>
                <a:latin typeface="Castanet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605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6" presetClass="emph" presetSubtype="0" repeatCount="50000" accel="40000" decel="60000" autoRev="1" fill="remove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8" grpId="0" animBg="1"/>
      <p:bldP spid="6" grpId="0" animBg="1"/>
      <p:bldP spid="11" grpId="0"/>
      <p:bldP spid="2" grpId="0"/>
      <p:bldP spid="12" grpId="0" animBg="1"/>
      <p:bldP spid="12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829034"/>
            <a:ext cx="12192000" cy="502887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>
            <a:extLst>
              <a:ext uri="{FF2B5EF4-FFF2-40B4-BE49-F238E27FC236}">
                <a16:creationId xmlns:a16="http://schemas.microsoft.com/office/drawing/2014/main" id="{3D7F23E1-6E88-4F8A-9D9E-D192894DB8B1}"/>
              </a:ext>
            </a:extLst>
          </p:cNvPr>
          <p:cNvSpPr/>
          <p:nvPr/>
        </p:nvSpPr>
        <p:spPr>
          <a:xfrm>
            <a:off x="9087001" y="5439447"/>
            <a:ext cx="2088397" cy="580827"/>
          </a:xfrm>
          <a:prstGeom prst="rect">
            <a:avLst/>
          </a:prstGeom>
          <a:noFill/>
        </p:spPr>
        <p:txBody>
          <a:bodyPr lIns="91336" tIns="45670" rIns="91336" bIns="4567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490">
              <a:defRPr/>
            </a:pPr>
            <a:r>
              <a:rPr lang="sk-SK" sz="3175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>
            <a:extLst>
              <a:ext uri="{FF2B5EF4-FFF2-40B4-BE49-F238E27FC236}">
                <a16:creationId xmlns:a16="http://schemas.microsoft.com/office/drawing/2014/main" id="{F5914AEA-BD40-4A3B-B139-4556BFE24B08}"/>
              </a:ext>
            </a:extLst>
          </p:cNvPr>
          <p:cNvSpPr/>
          <p:nvPr/>
        </p:nvSpPr>
        <p:spPr>
          <a:xfrm>
            <a:off x="8818069" y="5315637"/>
            <a:ext cx="2626767" cy="832386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36" tIns="45670" rIns="91336" bIns="45670" anchor="ctr"/>
          <a:lstStyle/>
          <a:p>
            <a:pPr algn="ctr" defTabSz="913490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F18DFF2-6713-4D9E-805D-6FC25A8A6319}"/>
              </a:ext>
            </a:extLst>
          </p:cNvPr>
          <p:cNvSpPr/>
          <p:nvPr/>
        </p:nvSpPr>
        <p:spPr>
          <a:xfrm>
            <a:off x="8701422" y="5155782"/>
            <a:ext cx="2860065" cy="115209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36" tIns="45670" rIns="91336" bIns="45670" anchor="ctr"/>
          <a:lstStyle/>
          <a:p>
            <a:pPr algn="ctr" defTabSz="913490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431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544</Words>
  <Application>Microsoft Office PowerPoint</Application>
  <PresentationFormat>Širokouhlá</PresentationFormat>
  <Paragraphs>113</Paragraphs>
  <Slides>57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57</vt:i4>
      </vt:variant>
    </vt:vector>
  </HeadingPairs>
  <TitlesOfParts>
    <vt:vector size="67" baseType="lpstr">
      <vt:lpstr>Calibri Light</vt:lpstr>
      <vt:lpstr>Calibri</vt:lpstr>
      <vt:lpstr>Wingdings</vt:lpstr>
      <vt:lpstr>MS Gothic</vt:lpstr>
      <vt:lpstr>Artistik CE</vt:lpstr>
      <vt:lpstr>Castanet</vt:lpstr>
      <vt:lpstr>Arial</vt:lpstr>
      <vt:lpstr>Kristen ITC</vt:lpstr>
      <vt:lpstr>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2018-04-09T08:32:07Z</dcterms:created>
  <dcterms:modified xsi:type="dcterms:W3CDTF">2018-05-28T17:37:28Z</dcterms:modified>
</cp:coreProperties>
</file>