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71" r:id="rId5"/>
    <p:sldId id="270" r:id="rId6"/>
    <p:sldId id="269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57" r:id="rId16"/>
    <p:sldId id="267" r:id="rId17"/>
    <p:sldId id="272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AF68-B411-4F4E-B6FE-E51B625B3C3C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735C2-AAD4-4211-93E1-A8AF3DA53C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8E38F-E2D1-46D4-B251-637CC8BDA359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D5932-8E23-4F60-8403-6EF98D5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5F0B7-7ED7-4C73-9C78-CFCB8C6C4EEC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23779-D7B6-4310-9415-68C014AD60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AE0E5-7D35-4F40-80A6-20DE9027D551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87035-027F-419D-8FE0-7078307E79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D38D5-DE23-4C8A-B1C8-15463E5F0C7D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A93AA-8AF8-46ED-B87E-D66DF78861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E0F16-08ED-417F-8B48-81F122D9BD21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69037-39B9-4375-92EE-D2FCC1262D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9F456-320E-4B38-B744-77A685A5C152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A620A-2C20-474A-AD39-CCBD245979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CC49A-75CE-4368-9589-6FC57734CBFE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44D48-10A0-47A2-9866-25A569E7F6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EFA66-9DAB-48A4-AA2D-02A00382B842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1E7DC-9DED-49D9-9680-A28EA1AA83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B789D-6794-423A-B014-F4B18045299F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A54F0-4705-4058-B028-EAC708E04C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50B45-80ED-49B1-A30B-6BCB193F5E86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7D749-D9F7-43B5-A5A1-528A525377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6FC321-D629-4F21-AC72-41C5ED1EC3B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F5A2BC-4186-4BE0-8406-C012EAA38360}" type="datetimeFigureOut">
              <a:rPr lang="es-ES"/>
              <a:pPr>
                <a:defRPr/>
              </a:pPr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4F97F2-F8E7-4151-9939-C31831CF43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73B90B-B6FF-4666-B28D-F4D6944DFDA5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24.png"/><Relationship Id="rId7" Type="http://schemas.openxmlformats.org/officeDocument/2006/relationships/image" Target="../media/image28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WALPAPERS BONITOS\LIBROS Y TIRAS\merci-crocu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CuadroTexto"/>
          <p:cNvSpPr txBox="1">
            <a:spLocks noChangeArrowheads="1"/>
          </p:cNvSpPr>
          <p:nvPr/>
        </p:nvSpPr>
        <p:spPr bwMode="auto">
          <a:xfrm>
            <a:off x="2051050" y="188913"/>
            <a:ext cx="36734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Canción: Gira el mundo gira</a:t>
            </a:r>
          </a:p>
          <a:p>
            <a:pPr algn="ctr"/>
            <a:r>
              <a:rPr lang="es-ES" sz="2400" b="1">
                <a:latin typeface="Calibri" pitchFamily="34" charset="0"/>
              </a:rPr>
              <a:t>Interpretes:Il Volo</a:t>
            </a:r>
          </a:p>
        </p:txBody>
      </p:sp>
      <p:pic>
        <p:nvPicPr>
          <p:cNvPr id="2052" name="Picture 5" descr="http://t1.gstatic.com/images?q=tbn:ANd9GcT05jscKuevEthAW_EqZFUST6NtiElpL7DHyIhG1hOMtIwFCSruFETO1zJOY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981075"/>
            <a:ext cx="17272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 descr="C:\Users\Usuario\Download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5516563"/>
            <a:ext cx="762000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9 CuadroTexto"/>
          <p:cNvSpPr txBox="1">
            <a:spLocks noChangeArrowheads="1"/>
          </p:cNvSpPr>
          <p:nvPr/>
        </p:nvSpPr>
        <p:spPr bwMode="auto">
          <a:xfrm>
            <a:off x="5795963" y="5589588"/>
            <a:ext cx="295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11" name="10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32113" y="2779713"/>
            <a:ext cx="5492750" cy="1974850"/>
          </a:xfrm>
          <a:prstGeom prst="rect">
            <a:avLst/>
          </a:prstGeom>
          <a:noFill/>
        </p:spPr>
      </p:pic>
      <p:pic>
        <p:nvPicPr>
          <p:cNvPr id="5122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1340768"/>
            <a:ext cx="1076325" cy="1000125"/>
          </a:xfrm>
          <a:prstGeom prst="rect">
            <a:avLst/>
          </a:prstGeom>
          <a:noFill/>
        </p:spPr>
      </p:pic>
      <p:pic>
        <p:nvPicPr>
          <p:cNvPr id="5123" name="Picture 3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00" y="0"/>
            <a:ext cx="2286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  <p:sndAc>
      <p:stSnd>
        <p:snd r:embed="rId2" name="02 gira el mundo gira (www flowactivo com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NECESARIO PARA PP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nuevas texturas\mod_article47297707_4ff84e9ea658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096"/>
          </a:xfrm>
          <a:prstGeom prst="rect">
            <a:avLst/>
          </a:prstGeom>
          <a:noFill/>
        </p:spPr>
      </p:pic>
      <p:pic>
        <p:nvPicPr>
          <p:cNvPr id="3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348880"/>
            <a:ext cx="2304256" cy="244827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AWALPAPERS BONITOS\EL CIELO LA TIERRA\3d-earth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AWALPAPERS BONITOS\EL CIELO LA TIERRA\noches estrelladas\Planets And Spaces (4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Usuario\Downloads\EL CIELO LA TIERRA\3d-earth-800x6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Users\Usuario\Downloads\PNG\834c138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463" y="981075"/>
            <a:ext cx="2911475" cy="373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:\Users\Usuario\Downloads\PNG\1311335101_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980829"/>
            <a:ext cx="1691680" cy="21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4 CuadroTexto"/>
          <p:cNvSpPr txBox="1">
            <a:spLocks noChangeArrowheads="1"/>
          </p:cNvSpPr>
          <p:nvPr/>
        </p:nvSpPr>
        <p:spPr bwMode="auto">
          <a:xfrm>
            <a:off x="0" y="580548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No, por esta noche no quiero pensar en ti, Cierro mis ojos para no extrañarte así, Y alrededor el mundo gira como siempre.</a:t>
            </a:r>
          </a:p>
        </p:txBody>
      </p:sp>
      <p:pic>
        <p:nvPicPr>
          <p:cNvPr id="1026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340768"/>
            <a:ext cx="4392488" cy="3960440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ownloads\EL CIELO LA TIERRA\12476207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C:\Users\Usuario\Documents\AWALPAPERS BONITOS\VCORAZONES\cora1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3500438"/>
            <a:ext cx="977900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3" descr="C:\Users\Usuario\Documents\AWALPAPERS BONITOS\VCORAZONES\cora1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221163"/>
            <a:ext cx="906462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4" descr="C:\Users\Usuario\Documents\AWALPAPERS BONITOS\VCORAZONES\cora1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765175"/>
            <a:ext cx="8858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5" descr="C:\Users\Usuario\Documents\AWALPAPERS BONITOS\VCORAZONES\cora1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765175"/>
            <a:ext cx="9064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6" descr="C:\Users\Usuario\Documents\AWALPAPERS BONITOS\VHOMBRES\pasik6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1438275"/>
            <a:ext cx="2895600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764704"/>
            <a:ext cx="4968552" cy="5544616"/>
          </a:xfrm>
          <a:prstGeom prst="rect">
            <a:avLst/>
          </a:prstGeom>
          <a:noFill/>
        </p:spPr>
      </p:pic>
      <p:sp>
        <p:nvSpPr>
          <p:cNvPr id="10" name="7 CuadroTexto"/>
          <p:cNvSpPr txBox="1">
            <a:spLocks noChangeArrowheads="1"/>
          </p:cNvSpPr>
          <p:nvPr/>
        </p:nvSpPr>
        <p:spPr bwMode="auto">
          <a:xfrm>
            <a:off x="0" y="565785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latin typeface="Calibri" pitchFamily="34" charset="0"/>
              </a:rPr>
              <a:t>Gira, el mundo gira, En las calles, en la gente, Corazones que se encuentran, Corazones que se pierden, Alegrías y dolores de la gente como yo.</a:t>
            </a:r>
          </a:p>
        </p:txBody>
      </p:sp>
    </p:spTree>
  </p:cSld>
  <p:clrMapOvr>
    <a:masterClrMapping/>
  </p:clrMapOvr>
  <p:transition advTm="19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ocuments\AWALPAPERS BONITOS\HOMBRES Y MUJERES\v-sit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El mundo no sabe cuánto yo te amo, Y en tu recuerdo yo me pierdo, Cuando te pienso junto a mí.</a:t>
            </a:r>
          </a:p>
        </p:txBody>
      </p:sp>
      <p:pic>
        <p:nvPicPr>
          <p:cNvPr id="5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56992"/>
            <a:ext cx="2304256" cy="2448272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ownloads\EL CIELO LA TIERRA\noches estrelladas\Galaxy High Resolution Photos 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C:\Users\Usuario\Documents\AWALPAPERS BONITOS\VHOMBRES\pasik2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333375"/>
            <a:ext cx="25209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" descr="C:\Users\Usuario\Downloads\PNG\1328217208_6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620713"/>
            <a:ext cx="3063875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4 CuadroTexto"/>
          <p:cNvSpPr txBox="1">
            <a:spLocks noChangeArrowheads="1"/>
          </p:cNvSpPr>
          <p:nvPr/>
        </p:nvSpPr>
        <p:spPr bwMode="auto">
          <a:xfrm>
            <a:off x="0" y="5589588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Calibri" pitchFamily="34" charset="0"/>
              </a:rPr>
              <a:t>Y el mundo no se detiene ni un momento, La noche sabe que eres mía Y ese día vendrá.</a:t>
            </a:r>
          </a:p>
        </p:txBody>
      </p:sp>
    </p:spTree>
  </p:cSld>
  <p:clrMapOvr>
    <a:masterClrMapping/>
  </p:clrMapOvr>
  <p:transition advTm="2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ownloads\EL CIELO LA TIERRA\Phases_of_the_Moo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 descr="C:\Users\Usuario\Downloads\PNG\1311335556_3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0"/>
            <a:ext cx="42497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0" y="580548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FFC000"/>
                </a:solidFill>
                <a:latin typeface="Calibri" pitchFamily="34" charset="0"/>
              </a:rPr>
              <a:t>Por esta noche no quiero sentir así, Quisiera amarte pero no te tengo aquí, Y es mi ilusión que aun te espera como siempre.</a:t>
            </a:r>
          </a:p>
        </p:txBody>
      </p:sp>
    </p:spTree>
  </p:cSld>
  <p:clrMapOvr>
    <a:masterClrMapping/>
  </p:clrMapOvr>
  <p:transition advTm="20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ocuments\AWALPAPERS BONITOS\PAISAJES\Universe-022(www.TheWallpapers.org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C:\Users\Usuario\Downloads\PNG\1314212685_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260350"/>
            <a:ext cx="1398587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C:\Users\Usuario\Downloads\PNG\gyerekek4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333375"/>
            <a:ext cx="1038225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4" descr="C:\Users\Usuario\Downloads\PNG\1311335101_9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549275"/>
            <a:ext cx="1714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C:\Users\Usuario\Downloads\PNG\1311335068_5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675" y="404813"/>
            <a:ext cx="158750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7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Gira, el mundo gira, En las calles, en la gente, Corazones que se encuentran, Corazones que se pierden, Alegrías y dolores de la gente como yo.</a:t>
            </a:r>
          </a:p>
        </p:txBody>
      </p:sp>
      <p:pic>
        <p:nvPicPr>
          <p:cNvPr id="8205" name="Picture 13" descr="C:\Users\Usuario\Documents\AWALPAPERS BONITOS\VCORAZONES\2065_6014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780928"/>
            <a:ext cx="969846" cy="852289"/>
          </a:xfrm>
          <a:prstGeom prst="rect">
            <a:avLst/>
          </a:prstGeom>
          <a:noFill/>
        </p:spPr>
      </p:pic>
      <p:pic>
        <p:nvPicPr>
          <p:cNvPr id="8207" name="Picture 15" descr="C:\Users\Usuario\Documents\AWALPAPERS BONITOS\VCORAZONES\2065_6014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140968"/>
            <a:ext cx="1051786" cy="924297"/>
          </a:xfrm>
          <a:prstGeom prst="rect">
            <a:avLst/>
          </a:prstGeom>
          <a:noFill/>
        </p:spPr>
      </p:pic>
      <p:pic>
        <p:nvPicPr>
          <p:cNvPr id="8208" name="Picture 16" descr="C:\Users\Usuario\Documents\AWALPAPERS BONITOS\VCORAZONES\2065_6014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2492896"/>
            <a:ext cx="969846" cy="852289"/>
          </a:xfrm>
          <a:prstGeom prst="rect">
            <a:avLst/>
          </a:prstGeom>
          <a:noFill/>
        </p:spPr>
      </p:pic>
      <p:pic>
        <p:nvPicPr>
          <p:cNvPr id="8209" name="Picture 17" descr="C:\Users\Usuario\Documents\AWALPAPERS BONITOS\VCORAZONES\2065_6014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68344" y="2492896"/>
            <a:ext cx="969846" cy="852289"/>
          </a:xfrm>
          <a:prstGeom prst="rect">
            <a:avLst/>
          </a:prstGeom>
          <a:noFill/>
        </p:spPr>
      </p:pic>
      <p:pic>
        <p:nvPicPr>
          <p:cNvPr id="3074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2780928"/>
            <a:ext cx="1076325" cy="1000125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ownloads\EL CIELO LA TIERRA\planet-earth-othe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C:\Users\Usuario\Downloads\PNG\8b66936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0"/>
            <a:ext cx="402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3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El mundo no sabe cuánto yo te amo, Y en tu recuerdo yo me pierdo, Cuando te pienso junto a mí.</a:t>
            </a:r>
          </a:p>
        </p:txBody>
      </p:sp>
    </p:spTree>
  </p:cSld>
  <p:clrMapOvr>
    <a:masterClrMapping/>
  </p:clrMapOvr>
  <p:transition advTm="21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ocuments\AWALPAPERS BONITOS\EL CIELO LA TIERRA\1166357434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C:\Users\Usuario\Downloads\PNG\1311335476_1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1052513"/>
            <a:ext cx="3167062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3" descr="C:\Users\Usuario\Downloads\PNG\1328217854_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1143000"/>
            <a:ext cx="3024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 descr="C:\Users\Usuario\Documents\AWALPAPERS BONITOS\PIANOS\vegyes2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4652963"/>
            <a:ext cx="2016125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7 CuadroTexto"/>
          <p:cNvSpPr txBox="1">
            <a:spLocks noChangeArrowheads="1"/>
          </p:cNvSpPr>
          <p:nvPr/>
        </p:nvSpPr>
        <p:spPr bwMode="auto">
          <a:xfrm>
            <a:off x="0" y="5876925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El mundo no se detiene ni un momento, La noche sabe que eres mía, Y ese día vendrá.</a:t>
            </a:r>
          </a:p>
        </p:txBody>
      </p:sp>
      <p:pic>
        <p:nvPicPr>
          <p:cNvPr id="4098" name="Picture 2" descr="C:\Users\Usuario\Downloads\OTROS GIFS gatos perros\118111849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692696"/>
            <a:ext cx="1076325" cy="1000125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ocuments\AWALPAPERS BONITOS\EL CIELO LA TIERRA\noches estrelladas\Planets And Spaces (3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" descr="C:\Users\Usuario\Downloads\PNG\1328217518_0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1196975"/>
            <a:ext cx="3240088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El mundo no se detiene ni un momento, La noche sabe que eres mía, Y ese día vendrá.</a:t>
            </a:r>
          </a:p>
        </p:txBody>
      </p:sp>
    </p:spTree>
  </p:cSld>
  <p:clrMapOvr>
    <a:masterClrMapping/>
  </p:clrMapOvr>
  <p:transition advTm="23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cuments\AWALPAPERS BONITOS\EL CIELO LA TIERRA\noches estrelladas\Planets And Spac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:\Users\Usuario\Documents\AWALPAPERS BONITOS\VHOMBRES\pasik1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0"/>
            <a:ext cx="332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3 CuadroTexto"/>
          <p:cNvSpPr txBox="1">
            <a:spLocks noChangeArrowheads="1"/>
          </p:cNvSpPr>
          <p:nvPr/>
        </p:nvSpPr>
        <p:spPr bwMode="auto">
          <a:xfrm>
            <a:off x="0" y="5373688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Por esta noche no quiero pensar en ti……..En ti.</a:t>
            </a:r>
          </a:p>
        </p:txBody>
      </p:sp>
    </p:spTree>
  </p:cSld>
  <p:clrMapOvr>
    <a:masterClrMapping/>
  </p:clrMapOvr>
  <p:transition advTm="16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312</Words>
  <Application>Microsoft Office PowerPoint</Application>
  <PresentationFormat>Presentación en pantalla (4:3)</PresentationFormat>
  <Paragraphs>41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2012-04-11T19:47:44Z</dcterms:created>
  <dcterms:modified xsi:type="dcterms:W3CDTF">2012-10-11T12:36:14Z</dcterms:modified>
</cp:coreProperties>
</file>