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4" r:id="rId3"/>
    <p:sldId id="275" r:id="rId4"/>
    <p:sldId id="276" r:id="rId5"/>
    <p:sldId id="277" r:id="rId6"/>
    <p:sldId id="257" r:id="rId7"/>
    <p:sldId id="258" r:id="rId8"/>
    <p:sldId id="259" r:id="rId9"/>
    <p:sldId id="268" r:id="rId10"/>
    <p:sldId id="260" r:id="rId11"/>
    <p:sldId id="261" r:id="rId12"/>
    <p:sldId id="271" r:id="rId13"/>
    <p:sldId id="262" r:id="rId14"/>
    <p:sldId id="263" r:id="rId15"/>
    <p:sldId id="264" r:id="rId16"/>
    <p:sldId id="265" r:id="rId17"/>
    <p:sldId id="266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gcycpmG8Zzs+K8QglbWaA" hashData="MoZejbNCxHC3NYCTb+q9GLoIGS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57" autoAdjust="0"/>
    <p:restoredTop sz="94694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AF8E6A-0A2F-48D7-AB12-A5E1E1335C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37873-B223-4B06-B3F6-696837CBB04E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08549-9CB3-40C0-9BB0-B151F1BB34E4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9A3758-E3C6-4B03-9CC2-3990F92D30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png"/><Relationship Id="rId9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600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3" descr="C:\Documents and Settings\Administrador\Escritorio\Jim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069"/>
            <a:ext cx="9144000" cy="6863069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500430" y="5929330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3000">
    <p:comb/>
    <p:sndAc>
      <p:stSnd>
        <p:snd r:embed="rId2" name="Purple Haze - Jimi Hendr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600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" descr="http://fc03.deviantart.net/fs70/i/2012/150/7/b/_other__jimi_hendrix_wallpaper_by_tranthdsgns-d51ogt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2" descr="http://fc03.deviantart.net/fs70/i/2012/150/7/b/_other__jimi_hendrix_wallpaper_by_tranthdsgns-d51ogt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"/>
            <a:ext cx="9144001" cy="6858002"/>
          </a:xfrm>
          <a:prstGeom prst="rect">
            <a:avLst/>
          </a:prstGeom>
          <a:noFill/>
        </p:spPr>
      </p:pic>
      <p:pic>
        <p:nvPicPr>
          <p:cNvPr id="8" name="Picture 2" descr="http://fc03.deviantart.net/fs70/i/2012/150/7/b/_other__jimi_hendrix_wallpaper_by_tranthdsgns-d51ogt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2"/>
          </a:xfrm>
          <a:prstGeom prst="rect">
            <a:avLst/>
          </a:prstGeom>
          <a:noFill/>
        </p:spPr>
      </p:pic>
      <p:pic>
        <p:nvPicPr>
          <p:cNvPr id="9" name="Picture 2" descr="http://fc03.deviantart.net/fs70/i/2012/150/7/b/_other__jimi_hendrix_wallpaper_by_tranthdsgns-d51ogt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</p:spPr>
      </p:pic>
      <p:pic>
        <p:nvPicPr>
          <p:cNvPr id="10" name="Picture 2" descr="http://fc03.deviantart.net/fs70/i/2012/150/7/b/_other__jimi_hendrix_wallpaper_by_tranthdsgns-d51ogt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</p:spPr>
      </p:pic>
      <p:pic>
        <p:nvPicPr>
          <p:cNvPr id="11" name="Picture 2" descr="http://fc03.deviantart.net/fs70/i/2012/150/7/b/_other__jimi_hendrix_wallpaper_by_tranthdsgns-d51ogt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2" name="Picture 2" descr="http://fc03.deviantart.net/fs70/i/2012/150/7/b/_other__jimi_hendrix_wallpaper_by_tranthdsgns-d51ogt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13" name="Picture 2" descr="http://fc03.deviantart.net/fs70/i/2012/150/7/b/_other__jimi_hendrix_wallpaper_by_tranthdsgns-d51ogt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3999" cy="6858002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3500430" y="5929330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600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http://2.bp.blogspot.com/-9fYM0E0Lwx0/Tqa755CW-5I/AAAAAAAAAMQ/Lx_Qn5cBUFM/s1600/jimi_hendri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9" name="Picture 2" descr="http://2.bp.blogspot.com/-9fYM0E0Lwx0/Tqa755CW-5I/AAAAAAAAAMQ/Lx_Qn5cBUFM/s1600/jimi_hendri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"/>
            <a:ext cx="9144000" cy="6858003"/>
          </a:xfrm>
          <a:prstGeom prst="rect">
            <a:avLst/>
          </a:prstGeom>
          <a:noFill/>
        </p:spPr>
      </p:pic>
      <p:pic>
        <p:nvPicPr>
          <p:cNvPr id="10" name="Picture 2" descr="http://2.bp.blogspot.com/-9fYM0E0Lwx0/Tqa755CW-5I/AAAAAAAAAMQ/Lx_Qn5cBUFM/s1600/jimi_hendri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500430" y="5929330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6600FF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1" descr="C:\Documents and Settings\Administrador\Escritorio\247497-1024x768-Hedri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7999"/>
          </a:xfrm>
          <a:prstGeom prst="rect">
            <a:avLst/>
          </a:prstGeom>
          <a:noFill/>
        </p:spPr>
      </p:pic>
      <p:pic>
        <p:nvPicPr>
          <p:cNvPr id="4" name="Picture 1" descr="C:\Documents and Settings\Administrador\Escritorio\247497-1024x768-Hedri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"/>
            <a:ext cx="9144000" cy="6858003"/>
          </a:xfrm>
          <a:prstGeom prst="rect">
            <a:avLst/>
          </a:prstGeom>
          <a:noFill/>
        </p:spPr>
      </p:pic>
      <p:pic>
        <p:nvPicPr>
          <p:cNvPr id="5" name="Picture 1" descr="C:\Documents and Settings\Administrador\Escritorio\247497-1024x768-Hedri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8" cy="6858000"/>
          </a:xfrm>
          <a:prstGeom prst="rect">
            <a:avLst/>
          </a:prstGeom>
          <a:noFill/>
        </p:spPr>
      </p:pic>
      <p:pic>
        <p:nvPicPr>
          <p:cNvPr id="6" name="Picture 1" descr="C:\Documents and Settings\Administrador\Escritorio\247497-1024x768-Hedri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8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571736" y="3643314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Purple haze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714612" y="4143380"/>
            <a:ext cx="2786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Neblina púrpura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3357554" y="4500570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1967</a:t>
            </a:r>
            <a:endParaRPr lang="en-US" sz="1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00034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57158" y="6215082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8" descr="PkRU.gif (9741 byt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6143644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382201-1024x768-Untitled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1472" y="571480"/>
            <a:ext cx="47149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Purple haze all in my brain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neblina púrpura en todo mi cerebro</a:t>
            </a:r>
            <a:endParaRPr lang="es-ES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85984" y="2428868"/>
            <a:ext cx="614366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lately things don't seem the same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últimamente las cosas no parecen ser las mismas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786633-1024x768-153811-1366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357554" y="857232"/>
            <a:ext cx="50720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Acting funny and </a:t>
            </a: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don't know why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Actúo graciosamente y no sé porque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857620" y="2214554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excuse me while I kiss the sky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discúlpame mientras beso el cielo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406549-1024x768-02269_maldiviansunset_1280x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28728" y="1214422"/>
            <a:ext cx="45720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Purple haze all around  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neblina purpura por todo alrededor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Administrador\Escritorio\414719-1024x768-1280341352aMiUuK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000100" y="785794"/>
            <a:ext cx="52149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don't know if I'm coming up or down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sé si subo o bajo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5072066" y="0"/>
            <a:ext cx="4071934" cy="300037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44" name="Picture 4" descr="C:\Documents and Settings\Administrador\Escritorio\604902-1024x768-IMG_10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5429256" cy="40719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214810" y="928670"/>
            <a:ext cx="43577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am I happy or in misery?      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¿soy feliz o desdichado?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245" name="Picture 5" descr="C:\Documents and Settings\Administrador\Escritorio\591633-1024x768-s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3000372"/>
            <a:ext cx="5143504" cy="3857628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4071942"/>
            <a:ext cx="4000496" cy="278605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 advTm="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736032-1024x768-spe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868" y="500042"/>
            <a:ext cx="55721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whatever at is a girl put a spell on me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sea lo que sea, esa chica me hizo un hechizo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Administrador\Escritorio\343095-1024x768-2_trapped_zo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714348" y="428604"/>
            <a:ext cx="18573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help me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ayúdame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643042" y="1500174"/>
            <a:ext cx="18573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help me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ayúdame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357686" y="2000240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Ohh, no, no</a:t>
            </a:r>
          </a:p>
        </p:txBody>
      </p:sp>
      <p:pic>
        <p:nvPicPr>
          <p:cNvPr id="17" name="Picture 2" descr="http://images2.fanpop.com/images/photos/6800000/Jimi-Hendrix-wallpaper-jimi-hendrix-6859289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2" descr="http://images2.fanpop.com/images/photos/6800000/Jimi-Hendrix-wallpaper-jimi-hendrix-6859289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2" descr="http://images2.fanpop.com/images/photos/6800000/Jimi-Hendrix-wallpaper-jimi-hendrix-6859289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10" descr="Jimi ...on fire - jimi-hendrix Wallpap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-3"/>
            <a:ext cx="9144001" cy="6858003"/>
          </a:xfrm>
          <a:prstGeom prst="rect">
            <a:avLst/>
          </a:prstGeom>
          <a:noFill/>
        </p:spPr>
      </p:pic>
      <p:pic>
        <p:nvPicPr>
          <p:cNvPr id="21" name="Picture 10" descr="Jimi ...on fire - jimi-hendrix Wallpap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1" cy="6858003"/>
          </a:xfrm>
          <a:prstGeom prst="rect">
            <a:avLst/>
          </a:prstGeom>
          <a:noFill/>
        </p:spPr>
      </p:pic>
      <p:pic>
        <p:nvPicPr>
          <p:cNvPr id="29" name="Picture 10" descr="Jimi ...on fire - jimi-hendrix Wallpape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3"/>
            <a:ext cx="9144001" cy="6858003"/>
          </a:xfrm>
          <a:prstGeom prst="rect">
            <a:avLst/>
          </a:prstGeom>
          <a:noFill/>
        </p:spPr>
      </p:pic>
      <p:pic>
        <p:nvPicPr>
          <p:cNvPr id="33" name="Picture 18" descr="http://i.mota.ru/music/j/jimi_hendrix/img/jimi_hendrix_00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" name="Picture 18" descr="http://i.mota.ru/music/j/jimi_hendrix/img/jimi_hendrix_00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" name="Picture 18" descr="http://i.mota.ru/music/j/jimi_hendrix/img/jimi_hendrix_00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" name="Picture 6" descr="Jimi Hendrix wallpaper - jimi-hendrix Wallpaper"/>
          <p:cNvPicPr>
            <a:picLocks noGrp="1" noChangeAspect="1" noChangeArrowheads="1"/>
          </p:cNvPicPr>
          <p:nvPr>
            <p:ph idx="1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1" y="0"/>
            <a:ext cx="9143998" cy="6857999"/>
          </a:xfrm>
          <a:prstGeom prst="rect">
            <a:avLst/>
          </a:prstGeom>
          <a:noFill/>
        </p:spPr>
      </p:pic>
      <p:pic>
        <p:nvPicPr>
          <p:cNvPr id="37" name="Picture 6" descr="Jimi Hendrix wallpaper - jimi-hendrix Wallpaper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"/>
            <a:ext cx="9143998" cy="6857999"/>
          </a:xfrm>
          <a:prstGeom prst="rect">
            <a:avLst/>
          </a:prstGeom>
          <a:noFill/>
        </p:spPr>
      </p:pic>
      <p:pic>
        <p:nvPicPr>
          <p:cNvPr id="38" name="Picture 6" descr="Jimi Hendrix wallpaper - jimi-hendrix Wallpaper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3998" cy="6857999"/>
          </a:xfrm>
          <a:prstGeom prst="rect">
            <a:avLst/>
          </a:prstGeom>
          <a:noFill/>
        </p:spPr>
      </p:pic>
      <p:pic>
        <p:nvPicPr>
          <p:cNvPr id="39" name="Picture 16" descr="http://www.pulsarmedia.eu/data/media/24/rock_roll_022_jimi_hendrix_buddy_miles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" name="Picture 16" descr="http://www.pulsarmedia.eu/data/media/24/rock_roll_022_jimi_hendrix_buddy_miles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" name="Picture 16" descr="http://www.pulsarmedia.eu/data/media/24/rock_roll_022_jimi_hendrix_buddy_miles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2" name="Picture 4" descr="James Marshall Hendrix (1) - jimi-hendrix Wallpaper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43" name="Picture 4" descr="James Marshall Hendrix (1) - jimi-hendrix Wallpaper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44" name="Picture 4" descr="James Marshall Hendrix (1) - jimi-hendrix Wallpaper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" y="-1"/>
            <a:ext cx="9143999" cy="6858001"/>
          </a:xfrm>
          <a:prstGeom prst="rect">
            <a:avLst/>
          </a:prstGeom>
          <a:noFill/>
        </p:spPr>
      </p:pic>
      <p:pic>
        <p:nvPicPr>
          <p:cNvPr id="45" name="Picture 22" descr="The Jimi Hendrix Experienc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1" y="-23470"/>
            <a:ext cx="9144001" cy="6881470"/>
          </a:xfrm>
          <a:prstGeom prst="rect">
            <a:avLst/>
          </a:prstGeom>
          <a:noFill/>
        </p:spPr>
      </p:pic>
      <p:pic>
        <p:nvPicPr>
          <p:cNvPr id="46" name="Picture 22" descr="The Jimi Hendrix Experienc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1" cy="6881470"/>
          </a:xfrm>
          <a:prstGeom prst="rect">
            <a:avLst/>
          </a:prstGeom>
          <a:noFill/>
        </p:spPr>
      </p:pic>
      <p:pic>
        <p:nvPicPr>
          <p:cNvPr id="47" name="Picture 22" descr="The Jimi Hendrix Experienc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1" y="-23470"/>
            <a:ext cx="9144001" cy="6881470"/>
          </a:xfrm>
          <a:prstGeom prst="rect">
            <a:avLst/>
          </a:prstGeom>
          <a:noFill/>
        </p:spPr>
      </p:pic>
      <p:pic>
        <p:nvPicPr>
          <p:cNvPr id="48" name="Picture 30" descr="http://www.01-fond-ecran.com/fond-ecran/2867/fond-ecran-41769,jimi-hendrix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5"/>
            <a:ext cx="9144000" cy="6857996"/>
          </a:xfrm>
          <a:prstGeom prst="rect">
            <a:avLst/>
          </a:prstGeom>
          <a:noFill/>
        </p:spPr>
      </p:pic>
      <p:pic>
        <p:nvPicPr>
          <p:cNvPr id="49" name="Picture 30" descr="http://www.01-fond-ecran.com/fond-ecran/2867/fond-ecran-41769,jimi-hendrix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4"/>
            <a:ext cx="9144000" cy="6857996"/>
          </a:xfrm>
          <a:prstGeom prst="rect">
            <a:avLst/>
          </a:prstGeom>
          <a:noFill/>
        </p:spPr>
      </p:pic>
      <p:pic>
        <p:nvPicPr>
          <p:cNvPr id="50" name="Picture 30" descr="http://www.01-fond-ecran.com/fond-ecran/2867/fond-ecran-41769,jimi-hendrix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4"/>
            <a:ext cx="9144000" cy="6857996"/>
          </a:xfrm>
          <a:prstGeom prst="rect">
            <a:avLst/>
          </a:prstGeom>
          <a:noFill/>
        </p:spPr>
      </p:pic>
      <p:pic>
        <p:nvPicPr>
          <p:cNvPr id="51" name="Picture 14" descr="http://onlyhdwallpapers.com/wallpaper/music_legendary_jimi_hendrix_bands_guitarists_band_desktop_1024x768_wallpaper-342978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" name="Picture 14" descr="http://onlyhdwallpapers.com/wallpaper/music_legendary_jimi_hendrix_bands_guitarists_band_desktop_1024x768_wallpaper-342978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" name="Picture 14" descr="http://onlyhdwallpapers.com/wallpaper/music_legendary_jimi_hendrix_bands_guitarists_band_desktop_1024x768_wallpaper-342978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" name="Picture 28" descr="http://www.birger-jarl.net/Jimi-Hendrix-jump-in-24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55" name="Picture 28" descr="http://www.birger-jarl.net/Jimi-Hendrix-jump-in-24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56" name="Picture 28" descr="http://www.birger-jarl.net/Jimi-Hendrix-jump-in-24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9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8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600" decel="100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6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1000"/>
                            </p:stCondLst>
                            <p:childTnLst>
                              <p:par>
                                <p:cTn id="88" presetID="16" presetClass="entr" presetSubtype="2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0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7000"/>
                            </p:stCondLst>
                            <p:childTnLst>
                              <p:par>
                                <p:cTn id="112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3" presetID="5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770" decel="100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770" decel="100000"/>
                                        <p:tgtEl>
                                          <p:spTgt spid="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8" dur="77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0" dur="77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2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3000"/>
                            </p:stCondLst>
                            <p:childTnLst>
                              <p:par>
                                <p:cTn id="140" presetID="39" presetClass="entr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6000"/>
                            </p:stCondLst>
                            <p:childTnLst>
                              <p:par>
                                <p:cTn id="152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149968-1024x768-PURPLE-HAZ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86348" y="2714620"/>
            <a:ext cx="38576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Purple haze all in my eyes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Neblina púrpura en mis ojos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643702" y="1785926"/>
            <a:ext cx="10715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Yeah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575756-1024x768-questionMark-backgrou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00298" y="285728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don't know if it's day or night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sé si es de día o de noche</a:t>
            </a:r>
          </a:p>
        </p:txBody>
      </p:sp>
    </p:spTree>
  </p:cSld>
  <p:clrMapOvr>
    <a:masterClrMapping/>
  </p:clrMapOvr>
  <p:transition advClick="0" advTm="4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Documents and Settings\Administrador\Escritorio\809348-1024x768-red-couch-horsemann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596" y="428604"/>
            <a:ext cx="55721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you've got me blowin', blowin' my mind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has hecho perder, perder la cabeza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Documents and Settings\Administrador\Escritorio\747474-1024x768-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928670"/>
            <a:ext cx="56436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 it tomorrow or just the end of time?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?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¿es el mañana o solo el fin del tiempo? </a:t>
            </a:r>
          </a:p>
        </p:txBody>
      </p:sp>
    </p:spTree>
  </p:cSld>
  <p:clrMapOvr>
    <a:masterClrMapping/>
  </p:clrMapOvr>
  <p:transition advClick="0" advTm="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451172-1024x768-bw-jimi-hendri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85918" y="642918"/>
            <a:ext cx="18573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help me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ayúdame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71538" y="642918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Ooh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928662" y="1785926"/>
            <a:ext cx="27146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yeah, yeah……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si, si……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8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9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2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3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4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5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6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18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0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1" descr="C:\Documents and Settings\Administrador\Escritorio\188541-1024x768-Jimi-Hendrix-wallpaper-jimi-hendrix-6859296-1024-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23" name="Picture 4" descr="C:\Documents and Settings\Administrador\Escritorio\Eric Burdon &amp; War with Jimi Hendri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766"/>
            <a:ext cx="9143999" cy="6858766"/>
          </a:xfrm>
          <a:prstGeom prst="rect">
            <a:avLst/>
          </a:prstGeom>
          <a:noFill/>
        </p:spPr>
      </p:pic>
      <p:pic>
        <p:nvPicPr>
          <p:cNvPr id="24" name="Picture 4" descr="C:\Documents and Settings\Administrador\Escritorio\Eric Burdon &amp; War with Jimi Hendrix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2977" cy="6857999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500958" y="6215082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  <p:sp>
        <p:nvSpPr>
          <p:cNvPr id="27" name="26 CuadroTexto"/>
          <p:cNvSpPr txBox="1"/>
          <p:nvPr/>
        </p:nvSpPr>
        <p:spPr>
          <a:xfrm>
            <a:off x="4143372" y="1571612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Jimi</a:t>
            </a:r>
            <a:r>
              <a:rPr lang="en-US" sz="14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14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Hendrix</a:t>
            </a:r>
            <a:endParaRPr lang="en-US" sz="14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357158" y="285728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Eric Burdon</a:t>
            </a:r>
            <a:endParaRPr lang="en-US" sz="14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300"/>
                            </p:stCondLst>
                            <p:childTnLst>
                              <p:par>
                                <p:cTn id="23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300"/>
                            </p:stCondLst>
                            <p:childTnLst>
                              <p:par>
                                <p:cTn id="67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7300"/>
                            </p:stCondLst>
                            <p:childTnLst>
                              <p:par>
                                <p:cTn id="78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1468</TotalTime>
  <Words>280</Words>
  <Application>Microsoft Office PowerPoint</Application>
  <PresentationFormat>Presentación en pantalla (4:3)</PresentationFormat>
  <Paragraphs>58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160</cp:revision>
  <dcterms:created xsi:type="dcterms:W3CDTF">2012-05-02T20:05:44Z</dcterms:created>
  <dcterms:modified xsi:type="dcterms:W3CDTF">2012-10-05T17:55:17Z</dcterms:modified>
</cp:coreProperties>
</file>