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80" r:id="rId5"/>
    <p:sldId id="279" r:id="rId6"/>
    <p:sldId id="278" r:id="rId7"/>
    <p:sldId id="277" r:id="rId8"/>
    <p:sldId id="276" r:id="rId9"/>
    <p:sldId id="296" r:id="rId10"/>
    <p:sldId id="295" r:id="rId11"/>
    <p:sldId id="294" r:id="rId12"/>
    <p:sldId id="293" r:id="rId13"/>
    <p:sldId id="292" r:id="rId14"/>
    <p:sldId id="291" r:id="rId15"/>
    <p:sldId id="290" r:id="rId16"/>
    <p:sldId id="289" r:id="rId17"/>
    <p:sldId id="288" r:id="rId18"/>
    <p:sldId id="287" r:id="rId19"/>
    <p:sldId id="286" r:id="rId20"/>
    <p:sldId id="285" r:id="rId21"/>
    <p:sldId id="284" r:id="rId22"/>
    <p:sldId id="282" r:id="rId23"/>
    <p:sldId id="281" r:id="rId24"/>
    <p:sldId id="275" r:id="rId25"/>
    <p:sldId id="274" r:id="rId26"/>
    <p:sldId id="273" r:id="rId27"/>
    <p:sldId id="272" r:id="rId28"/>
    <p:sldId id="271" r:id="rId29"/>
    <p:sldId id="270" r:id="rId30"/>
    <p:sldId id="269" r:id="rId31"/>
    <p:sldId id="268" r:id="rId32"/>
    <p:sldId id="265" r:id="rId33"/>
    <p:sldId id="263" r:id="rId34"/>
    <p:sldId id="264" r:id="rId35"/>
    <p:sldId id="262" r:id="rId36"/>
    <p:sldId id="260" r:id="rId37"/>
    <p:sldId id="258" r:id="rId38"/>
    <p:sldId id="297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Mkr17CsZ0oKjdcDbkGcWA==" hashData="ZZvpsjOazqZnc+rIeFBCpwsnK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FE975-FD75-42A9-8515-961D34DFD73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3F1A6-1EFD-4A9C-B0D1-754CB64CE9B2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6F9FB-4BF0-451F-AFBC-169045066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47BF4F-1D4D-4A3A-9E77-50D46EE2910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7.gif"/><Relationship Id="rId7" Type="http://schemas.openxmlformats.org/officeDocument/2006/relationships/image" Target="../media/image20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7.gif"/><Relationship Id="rId9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gif"/><Relationship Id="rId4" Type="http://schemas.openxmlformats.org/officeDocument/2006/relationships/image" Target="../media/image2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1"/>
          <p:cNvSpPr>
            <a:spLocks noChangeArrowheads="1"/>
          </p:cNvSpPr>
          <p:nvPr/>
        </p:nvSpPr>
        <p:spPr bwMode="auto">
          <a:xfrm>
            <a:off x="683568" y="260648"/>
            <a:ext cx="7704138" cy="5761037"/>
          </a:xfrm>
          <a:prstGeom prst="bevel">
            <a:avLst>
              <a:gd name="adj" fmla="val 12500"/>
            </a:avLst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</p:txBody>
      </p:sp>
      <p:sp>
        <p:nvSpPr>
          <p:cNvPr id="6" name="AutoShape 33"/>
          <p:cNvSpPr>
            <a:spLocks noChangeArrowheads="1"/>
          </p:cNvSpPr>
          <p:nvPr/>
        </p:nvSpPr>
        <p:spPr bwMode="auto">
          <a:xfrm>
            <a:off x="2268538" y="5943600"/>
            <a:ext cx="1214437" cy="914400"/>
          </a:xfrm>
          <a:prstGeom prst="parallelogram">
            <a:avLst>
              <a:gd name="adj" fmla="val 33203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" name="AutoShape 34"/>
          <p:cNvSpPr>
            <a:spLocks noChangeArrowheads="1"/>
          </p:cNvSpPr>
          <p:nvPr/>
        </p:nvSpPr>
        <p:spPr bwMode="auto">
          <a:xfrm flipH="1">
            <a:off x="5580063" y="5943600"/>
            <a:ext cx="1152525" cy="914400"/>
          </a:xfrm>
          <a:prstGeom prst="parallelogram">
            <a:avLst>
              <a:gd name="adj" fmla="val 31510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pic>
        <p:nvPicPr>
          <p:cNvPr id="8" name="Picture 20" descr="C:\Users\Usuario\Downloads\NECESARIO PARA PPS\z5043a767516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32656"/>
            <a:ext cx="3019425" cy="504825"/>
          </a:xfrm>
          <a:prstGeom prst="rect">
            <a:avLst/>
          </a:prstGeom>
          <a:noFill/>
        </p:spPr>
      </p:pic>
      <p:pic>
        <p:nvPicPr>
          <p:cNvPr id="9" name="Picture 1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980728"/>
            <a:ext cx="5295900" cy="638175"/>
          </a:xfrm>
          <a:prstGeom prst="rect">
            <a:avLst/>
          </a:prstGeom>
          <a:noFill/>
        </p:spPr>
      </p:pic>
      <p:pic>
        <p:nvPicPr>
          <p:cNvPr id="10" name="Picture 18" descr="http://images.quebarato.org/T75x75/ray+conniff+lp+a+mp3+29+3+dlls+albany+new+york+estados+unidos__1943A8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276872"/>
            <a:ext cx="2438400" cy="2428875"/>
          </a:xfrm>
          <a:prstGeom prst="rect">
            <a:avLst/>
          </a:prstGeom>
          <a:noFill/>
        </p:spPr>
      </p:pic>
      <p:pic>
        <p:nvPicPr>
          <p:cNvPr id="11" name="Picture 21" descr="C:\Users\Usuario\Downloads\14-4-2012\tn_1351281795_8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996952"/>
            <a:ext cx="1143000" cy="666750"/>
          </a:xfrm>
          <a:prstGeom prst="rect">
            <a:avLst/>
          </a:prstGeom>
          <a:noFill/>
        </p:spPr>
      </p:pic>
      <p:pic>
        <p:nvPicPr>
          <p:cNvPr id="12" name="Picture 25" descr="auto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1403648" y="4293096"/>
            <a:ext cx="936724" cy="936725"/>
          </a:xfrm>
          <a:prstGeom prst="rect">
            <a:avLst/>
          </a:prstGeom>
          <a:noFill/>
        </p:spPr>
      </p:pic>
      <p:pic>
        <p:nvPicPr>
          <p:cNvPr id="13" name="Picture 25" descr="auto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6516216" y="4293096"/>
            <a:ext cx="936724" cy="936725"/>
          </a:xfrm>
          <a:prstGeom prst="rect">
            <a:avLst/>
          </a:prstGeom>
          <a:noFill/>
        </p:spPr>
      </p:pic>
      <p:pic>
        <p:nvPicPr>
          <p:cNvPr id="14" name="Picture 32" descr="radio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5157192"/>
            <a:ext cx="1899068" cy="730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2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1556792"/>
            <a:ext cx="3505200" cy="638175"/>
          </a:xfrm>
          <a:prstGeom prst="rect">
            <a:avLst/>
          </a:prstGeom>
          <a:noFill/>
        </p:spPr>
      </p:pic>
      <p:pic>
        <p:nvPicPr>
          <p:cNvPr id="43012" name="Picture 4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2160" y="2276872"/>
            <a:ext cx="1728192" cy="5012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045615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5" descr="autofalant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60648"/>
            <a:ext cx="66992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5" descr="autofalant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32656"/>
            <a:ext cx="66992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843157"/>
            <a:ext cx="5040560" cy="501484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123728" y="0"/>
            <a:ext cx="4611086" cy="2609528"/>
          </a:xfrm>
          <a:prstGeom prst="rect">
            <a:avLst/>
          </a:prstGeom>
          <a:noFill/>
        </p:spPr>
      </p:pic>
      <p:pic>
        <p:nvPicPr>
          <p:cNvPr id="3" name="Picture 16" descr="auto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8" descr="auto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9664" y="0"/>
            <a:ext cx="1700808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C:\Users\Usuario\Downloads\GIFS QUE VUELAN y bailan\sharon001_stan_pan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30862"/>
            <a:ext cx="2742529" cy="2427138"/>
          </a:xfrm>
          <a:prstGeom prst="rect">
            <a:avLst/>
          </a:prstGeom>
          <a:noFill/>
        </p:spPr>
      </p:pic>
      <p:pic>
        <p:nvPicPr>
          <p:cNvPr id="6" name="Picture 9" descr="C:\Users\Usuario\Downloads\GIFS QUE VUELAN y bailan\sharon001_stan_pan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430862"/>
            <a:ext cx="2742529" cy="2427138"/>
          </a:xfrm>
          <a:prstGeom prst="rect">
            <a:avLst/>
          </a:prstGeom>
          <a:noFill/>
        </p:spPr>
      </p:pic>
      <p:pic>
        <p:nvPicPr>
          <p:cNvPr id="7" name="Picture 9" descr="C:\Users\Usuario\Downloads\GIFS QUE VUELAN y bailan\sharon001_stan_pan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1471" y="4430862"/>
            <a:ext cx="2742529" cy="242713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7"/>
          <p:cNvSpPr>
            <a:spLocks noChangeArrowheads="1"/>
          </p:cNvSpPr>
          <p:nvPr/>
        </p:nvSpPr>
        <p:spPr bwMode="auto">
          <a:xfrm>
            <a:off x="684213" y="404813"/>
            <a:ext cx="7775575" cy="5400675"/>
          </a:xfrm>
          <a:prstGeom prst="bevel">
            <a:avLst>
              <a:gd name="adj" fmla="val 12500"/>
            </a:avLst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</p:txBody>
      </p:sp>
      <p:sp>
        <p:nvSpPr>
          <p:cNvPr id="3" name="AutoShape 8"/>
          <p:cNvSpPr>
            <a:spLocks noChangeArrowheads="1"/>
          </p:cNvSpPr>
          <p:nvPr/>
        </p:nvSpPr>
        <p:spPr bwMode="auto">
          <a:xfrm>
            <a:off x="2700338" y="5734050"/>
            <a:ext cx="1214437" cy="914400"/>
          </a:xfrm>
          <a:prstGeom prst="parallelogram">
            <a:avLst>
              <a:gd name="adj" fmla="val 33203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" name="AutoShape 9"/>
          <p:cNvSpPr>
            <a:spLocks noChangeArrowheads="1"/>
          </p:cNvSpPr>
          <p:nvPr/>
        </p:nvSpPr>
        <p:spPr bwMode="auto">
          <a:xfrm flipH="1">
            <a:off x="5364163" y="5734050"/>
            <a:ext cx="1223962" cy="914400"/>
          </a:xfrm>
          <a:prstGeom prst="parallelogram">
            <a:avLst>
              <a:gd name="adj" fmla="val 33464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pic>
        <p:nvPicPr>
          <p:cNvPr id="5" name="Picture 19" descr="delcasaldancandolisa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052736"/>
            <a:ext cx="3311525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Users\Usuario\Downloads\14-4-2012\SE MUEVE EL AGUA Y GENTE LLORANDO\01_An-Hour-To-Kill_LG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052736"/>
            <a:ext cx="3168005" cy="4104456"/>
          </a:xfrm>
          <a:prstGeom prst="rect">
            <a:avLst/>
          </a:prstGeom>
          <a:noFill/>
        </p:spPr>
      </p:pic>
      <p:pic>
        <p:nvPicPr>
          <p:cNvPr id="7" name="Picture 11" descr="radi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3851920" y="5157192"/>
            <a:ext cx="1549194" cy="594847"/>
          </a:xfrm>
          <a:prstGeom prst="rect">
            <a:avLst/>
          </a:prstGeom>
          <a:noFill/>
        </p:spPr>
      </p:pic>
      <p:pic>
        <p:nvPicPr>
          <p:cNvPr id="8" name="Picture 16" descr="auto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5157192"/>
            <a:ext cx="57606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auto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5157192"/>
            <a:ext cx="57606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306988" cy="1655441"/>
          </a:xfrm>
          <a:prstGeom prst="rect">
            <a:avLst/>
          </a:prstGeom>
          <a:noFill/>
        </p:spPr>
      </p:pic>
      <p:pic>
        <p:nvPicPr>
          <p:cNvPr id="1026" name="Picture 2" descr="C:\Users\Usuario\Downloads\todos los colores\1b03f3c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4" name="Picture 16" descr="auto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8" descr="auto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9664" y="0"/>
            <a:ext cx="1700808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http://animaciostarhaz.freeweb.hu/disco_elemei/disc2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1143000" cy="3648076"/>
          </a:xfrm>
          <a:prstGeom prst="rect">
            <a:avLst/>
          </a:prstGeom>
          <a:noFill/>
        </p:spPr>
      </p:pic>
      <p:pic>
        <p:nvPicPr>
          <p:cNvPr id="3" name="Picture 21" descr="http://animaciostarhaz.freeweb.hu/disco_elemei/Disco2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052736"/>
            <a:ext cx="1143000" cy="733425"/>
          </a:xfrm>
          <a:prstGeom prst="rect">
            <a:avLst/>
          </a:prstGeom>
          <a:noFill/>
        </p:spPr>
      </p:pic>
      <p:pic>
        <p:nvPicPr>
          <p:cNvPr id="4" name="Picture 11" descr="radi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908720"/>
            <a:ext cx="2172937" cy="83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0" descr="http://animaciostarhaz.freeweb.hu/disco_elemei/Disco2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124744"/>
            <a:ext cx="1143000" cy="733425"/>
          </a:xfrm>
          <a:prstGeom prst="rect">
            <a:avLst/>
          </a:prstGeom>
          <a:noFill/>
        </p:spPr>
      </p:pic>
      <p:pic>
        <p:nvPicPr>
          <p:cNvPr id="6" name="Picture 18" descr="http://animaciostarhaz.freeweb.hu/disco_elemei/disc2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0"/>
            <a:ext cx="1143000" cy="3648076"/>
          </a:xfrm>
          <a:prstGeom prst="rect">
            <a:avLst/>
          </a:prstGeom>
          <a:noFill/>
        </p:spPr>
      </p:pic>
      <p:pic>
        <p:nvPicPr>
          <p:cNvPr id="7" name="Picture 19" descr="http://animaciostarhaz.freeweb.hu/disco_elemei/Disco20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2132856"/>
            <a:ext cx="942975" cy="1095375"/>
          </a:xfrm>
          <a:prstGeom prst="rect">
            <a:avLst/>
          </a:prstGeom>
          <a:noFill/>
        </p:spPr>
      </p:pic>
      <p:pic>
        <p:nvPicPr>
          <p:cNvPr id="8" name="Picture 12" descr="http://animaciostarhaz.freeweb.hu/disco_elemei/disco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3501008"/>
            <a:ext cx="4762500" cy="2448272"/>
          </a:xfrm>
          <a:prstGeom prst="rect">
            <a:avLst/>
          </a:prstGeom>
          <a:noFill/>
        </p:spPr>
      </p:pic>
      <p:pic>
        <p:nvPicPr>
          <p:cNvPr id="9" name="Picture 14" descr="http://animaciostarhaz.freeweb.hu/disco_elemei/disco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3356992"/>
            <a:ext cx="1333500" cy="1524001"/>
          </a:xfrm>
          <a:prstGeom prst="rect">
            <a:avLst/>
          </a:prstGeom>
          <a:noFill/>
        </p:spPr>
      </p:pic>
      <p:pic>
        <p:nvPicPr>
          <p:cNvPr id="10" name="Picture 10" descr="http://animaciostarhaz.freeweb.hu/disco_elemei/Disco10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7944" y="3645024"/>
            <a:ext cx="857250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04664"/>
            <a:ext cx="1225047" cy="1152128"/>
          </a:xfrm>
          <a:prstGeom prst="rect">
            <a:avLst/>
          </a:prstGeom>
          <a:noFill/>
        </p:spPr>
      </p:pic>
      <p:pic>
        <p:nvPicPr>
          <p:cNvPr id="4" name="Picture 16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236296" y="332656"/>
            <a:ext cx="1225047" cy="1152128"/>
          </a:xfrm>
          <a:prstGeom prst="rect">
            <a:avLst/>
          </a:prstGeom>
          <a:noFill/>
        </p:spPr>
      </p:pic>
      <p:pic>
        <p:nvPicPr>
          <p:cNvPr id="1026" name="Picture 2" descr="C:\Users\Usuario\Downloads\todos los colores\04b087e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0"/>
            <a:ext cx="449131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0" descr="autofalant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60648"/>
            <a:ext cx="6223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2" descr="autofalant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60648"/>
            <a:ext cx="6223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855864"/>
            <a:ext cx="2714761" cy="2002136"/>
          </a:xfrm>
          <a:prstGeom prst="rect">
            <a:avLst/>
          </a:prstGeom>
          <a:noFill/>
        </p:spPr>
      </p:pic>
      <p:pic>
        <p:nvPicPr>
          <p:cNvPr id="6" name="Picture 9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204864"/>
            <a:ext cx="2714761" cy="2002136"/>
          </a:xfrm>
          <a:prstGeom prst="rect">
            <a:avLst/>
          </a:prstGeom>
          <a:noFill/>
        </p:spPr>
      </p:pic>
      <p:pic>
        <p:nvPicPr>
          <p:cNvPr id="7" name="Picture 9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132856"/>
            <a:ext cx="2714761" cy="2002136"/>
          </a:xfrm>
          <a:prstGeom prst="rect">
            <a:avLst/>
          </a:prstGeom>
          <a:noFill/>
        </p:spPr>
      </p:pic>
      <p:pic>
        <p:nvPicPr>
          <p:cNvPr id="8" name="Picture 9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4855864"/>
            <a:ext cx="2714761" cy="2002136"/>
          </a:xfrm>
          <a:prstGeom prst="rect">
            <a:avLst/>
          </a:prstGeom>
          <a:noFill/>
        </p:spPr>
      </p:pic>
      <p:pic>
        <p:nvPicPr>
          <p:cNvPr id="9" name="Picture 9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239" y="4855864"/>
            <a:ext cx="2714761" cy="200213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animaciostarhaz.freeweb.hu/zene/punk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8640"/>
            <a:ext cx="1238250" cy="1609725"/>
          </a:xfrm>
          <a:prstGeom prst="rect">
            <a:avLst/>
          </a:prstGeom>
          <a:noFill/>
        </p:spPr>
      </p:pic>
      <p:pic>
        <p:nvPicPr>
          <p:cNvPr id="3" name="Picture 10" descr="http://animaciostarhaz.freeweb.hu/zene/punk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04664"/>
            <a:ext cx="1238250" cy="1609725"/>
          </a:xfrm>
          <a:prstGeom prst="rect">
            <a:avLst/>
          </a:prstGeom>
          <a:noFill/>
        </p:spPr>
      </p:pic>
      <p:pic>
        <p:nvPicPr>
          <p:cNvPr id="4" name="Picture 10" descr="radi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88640"/>
            <a:ext cx="224551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uario\Downloads\todos los colores\6abd99d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88840"/>
            <a:ext cx="9144000" cy="48691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21483"/>
            <a:ext cx="2490192" cy="1836517"/>
          </a:xfrm>
          <a:prstGeom prst="rect">
            <a:avLst/>
          </a:prstGeom>
          <a:noFill/>
        </p:spPr>
      </p:pic>
      <p:pic>
        <p:nvPicPr>
          <p:cNvPr id="3" name="Picture 8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5021483"/>
            <a:ext cx="2490192" cy="1836517"/>
          </a:xfrm>
          <a:prstGeom prst="rect">
            <a:avLst/>
          </a:prstGeom>
          <a:noFill/>
        </p:spPr>
      </p:pic>
      <p:pic>
        <p:nvPicPr>
          <p:cNvPr id="4" name="Picture 8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3808" y="5021483"/>
            <a:ext cx="2490192" cy="1836517"/>
          </a:xfrm>
          <a:prstGeom prst="rect">
            <a:avLst/>
          </a:prstGeom>
          <a:noFill/>
        </p:spPr>
      </p:pic>
      <p:pic>
        <p:nvPicPr>
          <p:cNvPr id="5" name="Picture 11" descr="radi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6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918953" y="0"/>
            <a:ext cx="1225047" cy="1152128"/>
          </a:xfrm>
          <a:prstGeom prst="rect">
            <a:avLst/>
          </a:prstGeom>
          <a:noFill/>
        </p:spPr>
      </p:pic>
      <p:pic>
        <p:nvPicPr>
          <p:cNvPr id="7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25047" cy="1152128"/>
          </a:xfrm>
          <a:prstGeom prst="rect">
            <a:avLst/>
          </a:prstGeom>
          <a:noFill/>
        </p:spPr>
      </p:pic>
      <p:pic>
        <p:nvPicPr>
          <p:cNvPr id="8" name="Picture 9" descr="http://animaciostarhaz.freeweb.hu/zene/Musiker3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700808"/>
            <a:ext cx="2266950" cy="33337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"/>
          <p:cNvSpPr>
            <a:spLocks noChangeArrowheads="1"/>
          </p:cNvSpPr>
          <p:nvPr/>
        </p:nvSpPr>
        <p:spPr bwMode="auto">
          <a:xfrm>
            <a:off x="1187450" y="333375"/>
            <a:ext cx="6697663" cy="5543550"/>
          </a:xfrm>
          <a:prstGeom prst="bevel">
            <a:avLst>
              <a:gd name="adj" fmla="val 12500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/>
          </a:p>
          <a:p>
            <a:endParaRPr lang="pt-PT" sz="1200" b="1">
              <a:solidFill>
                <a:schemeClr val="bg1"/>
              </a:solidFill>
            </a:endParaRPr>
          </a:p>
        </p:txBody>
      </p:sp>
      <p:sp>
        <p:nvSpPr>
          <p:cNvPr id="3" name="AutoShape 18"/>
          <p:cNvSpPr>
            <a:spLocks noChangeArrowheads="1"/>
          </p:cNvSpPr>
          <p:nvPr/>
        </p:nvSpPr>
        <p:spPr bwMode="auto">
          <a:xfrm>
            <a:off x="2843808" y="5877272"/>
            <a:ext cx="1214437" cy="980728"/>
          </a:xfrm>
          <a:prstGeom prst="parallelogram">
            <a:avLst>
              <a:gd name="adj" fmla="val 33203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" name="AutoShape 19"/>
          <p:cNvSpPr>
            <a:spLocks noChangeArrowheads="1"/>
          </p:cNvSpPr>
          <p:nvPr/>
        </p:nvSpPr>
        <p:spPr bwMode="auto">
          <a:xfrm flipH="1">
            <a:off x="5292075" y="5877272"/>
            <a:ext cx="1152525" cy="980728"/>
          </a:xfrm>
          <a:prstGeom prst="parallelogram">
            <a:avLst>
              <a:gd name="adj" fmla="val 31510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pic>
        <p:nvPicPr>
          <p:cNvPr id="5" name="Picture 21" descr="delcasaldancandolisa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052736"/>
            <a:ext cx="2520950" cy="407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0" descr="delcasaldancandolisa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1052736"/>
            <a:ext cx="2736750" cy="407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radi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5300663"/>
            <a:ext cx="12128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auto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5273675"/>
            <a:ext cx="5032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 descr="auto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301208"/>
            <a:ext cx="5032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LOS CAMPEONES DE LA SALSA\altavoz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2096873" cy="1872208"/>
          </a:xfrm>
          <a:prstGeom prst="rect">
            <a:avLst/>
          </a:prstGeom>
          <a:noFill/>
        </p:spPr>
      </p:pic>
      <p:pic>
        <p:nvPicPr>
          <p:cNvPr id="4" name="Picture 2" descr="C:\Users\Usuario\Downloads\14-4-2012\Latas, tazas, bolsos, botellas, marcos gif y otros\1195432dkkiw3sd7z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636912"/>
            <a:ext cx="4183227" cy="3125117"/>
          </a:xfrm>
          <a:prstGeom prst="rect">
            <a:avLst/>
          </a:prstGeom>
          <a:noFill/>
        </p:spPr>
      </p:pic>
      <p:pic>
        <p:nvPicPr>
          <p:cNvPr id="5" name="Picture 3" descr="C:\Users\Usuario\Downloads\14-4-2012\LOS CAMPEONES DE LA SALSA\altavoz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7127" y="2852936"/>
            <a:ext cx="2096873" cy="18722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todos los colores\62060d3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48680"/>
            <a:ext cx="5715000" cy="5791200"/>
          </a:xfrm>
          <a:prstGeom prst="rect">
            <a:avLst/>
          </a:prstGeom>
          <a:noFill/>
        </p:spPr>
      </p:pic>
      <p:pic>
        <p:nvPicPr>
          <p:cNvPr id="3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01208"/>
            <a:ext cx="1580380" cy="1556792"/>
          </a:xfrm>
          <a:prstGeom prst="rect">
            <a:avLst/>
          </a:prstGeom>
          <a:noFill/>
        </p:spPr>
      </p:pic>
      <p:pic>
        <p:nvPicPr>
          <p:cNvPr id="4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3620" y="0"/>
            <a:ext cx="1580380" cy="1556792"/>
          </a:xfrm>
          <a:prstGeom prst="rect">
            <a:avLst/>
          </a:prstGeom>
          <a:noFill/>
        </p:spPr>
      </p:pic>
      <p:pic>
        <p:nvPicPr>
          <p:cNvPr id="5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80380" cy="1556792"/>
          </a:xfrm>
          <a:prstGeom prst="rect">
            <a:avLst/>
          </a:prstGeom>
          <a:noFill/>
        </p:spPr>
      </p:pic>
      <p:pic>
        <p:nvPicPr>
          <p:cNvPr id="6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80928"/>
            <a:ext cx="1580380" cy="1556792"/>
          </a:xfrm>
          <a:prstGeom prst="rect">
            <a:avLst/>
          </a:prstGeom>
          <a:noFill/>
        </p:spPr>
      </p:pic>
      <p:pic>
        <p:nvPicPr>
          <p:cNvPr id="7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3620" y="2780928"/>
            <a:ext cx="1580380" cy="1556792"/>
          </a:xfrm>
          <a:prstGeom prst="rect">
            <a:avLst/>
          </a:prstGeom>
          <a:noFill/>
        </p:spPr>
      </p:pic>
      <p:pic>
        <p:nvPicPr>
          <p:cNvPr id="8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3620" y="5301208"/>
            <a:ext cx="1580380" cy="15567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4" descr="C:\Users\Usuario\Downloads\OTROS GIFS gatos perros y banderas de españa\3ab11d7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49276" cy="1149276"/>
          </a:xfrm>
          <a:prstGeom prst="rect">
            <a:avLst/>
          </a:prstGeom>
          <a:noFill/>
        </p:spPr>
      </p:pic>
      <p:pic>
        <p:nvPicPr>
          <p:cNvPr id="4" name="Picture 4" descr="C:\Users\Usuario\Downloads\OTROS GIFS gatos perros y banderas de españa\3ab11d7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4724" y="0"/>
            <a:ext cx="1149276" cy="1149276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LOS CAMPEONES DE LA SALSA\img.sals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05225"/>
            <a:ext cx="3028950" cy="3152775"/>
          </a:xfrm>
          <a:prstGeom prst="rect">
            <a:avLst/>
          </a:prstGeom>
          <a:noFill/>
        </p:spPr>
      </p:pic>
      <p:pic>
        <p:nvPicPr>
          <p:cNvPr id="6" name="Picture 2" descr="C:\Users\Usuario\Downloads\14-4-2012\LOS CAMPEONES DE LA SALSA\img.sals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705225"/>
            <a:ext cx="3028950" cy="3152775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LOS CAMPEONES DE LA SALSA\img.sals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050" y="3705225"/>
            <a:ext cx="3028950" cy="31527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todos los colores\b84385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620688"/>
            <a:ext cx="6415737" cy="5496148"/>
          </a:xfrm>
          <a:prstGeom prst="rect">
            <a:avLst/>
          </a:prstGeom>
          <a:noFill/>
        </p:spPr>
      </p:pic>
      <p:pic>
        <p:nvPicPr>
          <p:cNvPr id="3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589240"/>
            <a:ext cx="1287984" cy="1268760"/>
          </a:xfrm>
          <a:prstGeom prst="rect">
            <a:avLst/>
          </a:prstGeom>
          <a:noFill/>
        </p:spPr>
      </p:pic>
      <p:pic>
        <p:nvPicPr>
          <p:cNvPr id="4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87984" cy="1268760"/>
          </a:xfrm>
          <a:prstGeom prst="rect">
            <a:avLst/>
          </a:prstGeom>
          <a:noFill/>
        </p:spPr>
      </p:pic>
      <p:pic>
        <p:nvPicPr>
          <p:cNvPr id="5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6016" y="0"/>
            <a:ext cx="1287984" cy="1268760"/>
          </a:xfrm>
          <a:prstGeom prst="rect">
            <a:avLst/>
          </a:prstGeom>
          <a:noFill/>
        </p:spPr>
      </p:pic>
      <p:pic>
        <p:nvPicPr>
          <p:cNvPr id="6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96952"/>
            <a:ext cx="1287984" cy="1268760"/>
          </a:xfrm>
          <a:prstGeom prst="rect">
            <a:avLst/>
          </a:prstGeom>
          <a:noFill/>
        </p:spPr>
      </p:pic>
      <p:pic>
        <p:nvPicPr>
          <p:cNvPr id="7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6016" y="2924944"/>
            <a:ext cx="1287984" cy="1268760"/>
          </a:xfrm>
          <a:prstGeom prst="rect">
            <a:avLst/>
          </a:prstGeom>
          <a:noFill/>
        </p:spPr>
      </p:pic>
      <p:pic>
        <p:nvPicPr>
          <p:cNvPr id="8" name="Picture 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6016" y="5589240"/>
            <a:ext cx="1287984" cy="12687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328" y="0"/>
            <a:ext cx="9126672" cy="2564904"/>
          </a:xfrm>
          <a:prstGeom prst="rect">
            <a:avLst/>
          </a:prstGeom>
          <a:noFill/>
        </p:spPr>
      </p:pic>
      <p:pic>
        <p:nvPicPr>
          <p:cNvPr id="3" name="Picture 2" descr="C:\Users\Usuario\Downloads\GIFS QUE VUELAN y bailan\billed[10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38700"/>
            <a:ext cx="2419350" cy="2019300"/>
          </a:xfrm>
          <a:prstGeom prst="rect">
            <a:avLst/>
          </a:prstGeom>
          <a:noFill/>
        </p:spPr>
      </p:pic>
      <p:pic>
        <p:nvPicPr>
          <p:cNvPr id="4" name="Picture 2" descr="C:\Users\Usuario\Downloads\GIFS QUE VUELAN y bailan\billed[10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838700"/>
            <a:ext cx="2419350" cy="2019300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billed[10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4650" y="4838700"/>
            <a:ext cx="2419350" cy="20193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todos los colores\7ab3dd3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1143000"/>
            <a:ext cx="3048000" cy="4572000"/>
          </a:xfrm>
          <a:prstGeom prst="rect">
            <a:avLst/>
          </a:prstGeom>
          <a:noFill/>
        </p:spPr>
      </p:pic>
      <p:pic>
        <p:nvPicPr>
          <p:cNvPr id="3" name="Picture 2" descr="C:\Users\Usuario\Downloads\GIFS QUE VUELAN y bailan\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700957" cy="1560878"/>
          </a:xfrm>
          <a:prstGeom prst="rect">
            <a:avLst/>
          </a:prstGeom>
          <a:noFill/>
        </p:spPr>
      </p:pic>
      <p:pic>
        <p:nvPicPr>
          <p:cNvPr id="4" name="Picture 2" descr="C:\Users\Usuario\Downloads\GIFS QUE VUELAN y bailan\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3043" y="5297122"/>
            <a:ext cx="1700957" cy="1560878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97122"/>
            <a:ext cx="1700957" cy="1560878"/>
          </a:xfrm>
          <a:prstGeom prst="rect">
            <a:avLst/>
          </a:prstGeom>
          <a:noFill/>
        </p:spPr>
      </p:pic>
      <p:pic>
        <p:nvPicPr>
          <p:cNvPr id="6" name="Picture 2" descr="C:\Users\Usuario\Downloads\GIFS QUE VUELAN y bailan\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3043" y="0"/>
            <a:ext cx="1700957" cy="156087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2276872"/>
            <a:ext cx="4429514" cy="2376264"/>
          </a:xfrm>
          <a:prstGeom prst="rect">
            <a:avLst/>
          </a:prstGeom>
          <a:noFill/>
        </p:spPr>
      </p:pic>
      <p:pic>
        <p:nvPicPr>
          <p:cNvPr id="3" name="Picture 8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016224" cy="2005937"/>
          </a:xfrm>
          <a:prstGeom prst="rect">
            <a:avLst/>
          </a:prstGeom>
          <a:noFill/>
        </p:spPr>
      </p:pic>
      <p:pic>
        <p:nvPicPr>
          <p:cNvPr id="4" name="Picture 8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7776" y="0"/>
            <a:ext cx="2016224" cy="2005937"/>
          </a:xfrm>
          <a:prstGeom prst="rect">
            <a:avLst/>
          </a:prstGeom>
          <a:noFill/>
        </p:spPr>
      </p:pic>
      <p:pic>
        <p:nvPicPr>
          <p:cNvPr id="5" name="Picture 8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52063"/>
            <a:ext cx="2016224" cy="2005937"/>
          </a:xfrm>
          <a:prstGeom prst="rect">
            <a:avLst/>
          </a:prstGeom>
          <a:noFill/>
        </p:spPr>
      </p:pic>
      <p:pic>
        <p:nvPicPr>
          <p:cNvPr id="6" name="Picture 8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7776" y="4852063"/>
            <a:ext cx="2016224" cy="200593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Usuario\Downloads\todos los colores\8d0044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24744"/>
            <a:ext cx="5358735" cy="4608512"/>
          </a:xfrm>
          <a:prstGeom prst="rect">
            <a:avLst/>
          </a:prstGeom>
          <a:noFill/>
        </p:spPr>
      </p:pic>
      <p:pic>
        <p:nvPicPr>
          <p:cNvPr id="3" name="Picture 11" descr="radi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60648"/>
            <a:ext cx="2172937" cy="83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ownloads\GIFS QUE VUELAN y bailan\3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2112" cy="2312839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3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1888" y="4545161"/>
            <a:ext cx="922112" cy="2312839"/>
          </a:xfrm>
          <a:prstGeom prst="rect">
            <a:avLst/>
          </a:prstGeom>
          <a:noFill/>
        </p:spPr>
      </p:pic>
      <p:pic>
        <p:nvPicPr>
          <p:cNvPr id="6" name="Picture 2" descr="C:\Users\Usuario\Downloads\GIFS QUE VUELAN y bailan\3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45161"/>
            <a:ext cx="922112" cy="2312839"/>
          </a:xfrm>
          <a:prstGeom prst="rect">
            <a:avLst/>
          </a:prstGeom>
          <a:noFill/>
        </p:spPr>
      </p:pic>
      <p:pic>
        <p:nvPicPr>
          <p:cNvPr id="7" name="Picture 2" descr="C:\Users\Usuario\Downloads\GIFS QUE VUELAN y bailan\3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1888" y="0"/>
            <a:ext cx="922112" cy="231283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327" y="0"/>
            <a:ext cx="9117881" cy="3501008"/>
          </a:xfrm>
          <a:prstGeom prst="rect">
            <a:avLst/>
          </a:prstGeom>
          <a:noFill/>
        </p:spPr>
      </p:pic>
      <p:pic>
        <p:nvPicPr>
          <p:cNvPr id="3" name="Picture 2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43400"/>
            <a:ext cx="2552700" cy="2514600"/>
          </a:xfrm>
          <a:prstGeom prst="rect">
            <a:avLst/>
          </a:prstGeom>
          <a:noFill/>
        </p:spPr>
      </p:pic>
      <p:pic>
        <p:nvPicPr>
          <p:cNvPr id="4" name="Picture 2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343400"/>
            <a:ext cx="2552700" cy="2514600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1300" y="4343400"/>
            <a:ext cx="2552700" cy="2514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411760" y="0"/>
            <a:ext cx="4429514" cy="2420888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LOS CAMPEONES DE LA SALSA\altavoz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096873" cy="1872208"/>
          </a:xfrm>
          <a:prstGeom prst="rect">
            <a:avLst/>
          </a:prstGeom>
          <a:noFill/>
        </p:spPr>
      </p:pic>
      <p:pic>
        <p:nvPicPr>
          <p:cNvPr id="4" name="Picture 3" descr="C:\Users\Usuario\Downloads\14-4-2012\LOS CAMPEONES DE LA SALSA\altavoz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7127" y="0"/>
            <a:ext cx="2096873" cy="1872208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17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79851"/>
            <a:ext cx="1927473" cy="2578149"/>
          </a:xfrm>
          <a:prstGeom prst="rect">
            <a:avLst/>
          </a:prstGeom>
          <a:noFill/>
        </p:spPr>
      </p:pic>
      <p:pic>
        <p:nvPicPr>
          <p:cNvPr id="6" name="Picture 2" descr="C:\Users\Usuario\Downloads\GIFS QUE VUELAN y bailan\17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279851"/>
            <a:ext cx="1927473" cy="2578149"/>
          </a:xfrm>
          <a:prstGeom prst="rect">
            <a:avLst/>
          </a:prstGeom>
          <a:noFill/>
        </p:spPr>
      </p:pic>
      <p:pic>
        <p:nvPicPr>
          <p:cNvPr id="7" name="Picture 2" descr="C:\Users\Usuario\Downloads\GIFS QUE VUELAN y bailan\17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6527" y="4279851"/>
            <a:ext cx="1927473" cy="257814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8914" name="Picture 2" descr="C:\Users\Usuario\Downloads\todos los colores\a6d5d39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  <p:pic>
        <p:nvPicPr>
          <p:cNvPr id="4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04664"/>
            <a:ext cx="1225047" cy="1152128"/>
          </a:xfrm>
          <a:prstGeom prst="rect">
            <a:avLst/>
          </a:prstGeom>
          <a:noFill/>
        </p:spPr>
      </p:pic>
      <p:pic>
        <p:nvPicPr>
          <p:cNvPr id="5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76256" y="332656"/>
            <a:ext cx="1225047" cy="115212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3645024"/>
          </a:xfrm>
          <a:prstGeom prst="rect">
            <a:avLst/>
          </a:prstGeom>
          <a:noFill/>
        </p:spPr>
      </p:pic>
      <p:pic>
        <p:nvPicPr>
          <p:cNvPr id="3" name="Picture 3" descr="C:\Users\Usuario\Downloads\GIFS QUE VUELAN y bailan\sharon001_tancolo_fekete_n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52525"/>
            <a:ext cx="2209800" cy="5705475"/>
          </a:xfrm>
          <a:prstGeom prst="rect">
            <a:avLst/>
          </a:prstGeom>
          <a:noFill/>
        </p:spPr>
      </p:pic>
      <p:pic>
        <p:nvPicPr>
          <p:cNvPr id="4" name="Picture 2" descr="C:\Users\Usuario\Downloads\GIFS QUE VUELAN y bailan\sharon001_tancolo_fekete_n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052737"/>
            <a:ext cx="1896988" cy="58052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123728" y="5157192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3" descr="C:\Users\Usuario\Downloads\GIFS QUE VUELAN y bailan\sharon001_t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2921669" cy="2804802"/>
          </a:xfrm>
          <a:prstGeom prst="rect">
            <a:avLst/>
          </a:prstGeom>
          <a:noFill/>
        </p:spPr>
      </p:pic>
      <p:pic>
        <p:nvPicPr>
          <p:cNvPr id="4" name="Picture 10" descr="http://animaciostarhaz.freeweb.hu/zene/punk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248275"/>
            <a:ext cx="1238250" cy="1609725"/>
          </a:xfrm>
          <a:prstGeom prst="rect">
            <a:avLst/>
          </a:prstGeom>
          <a:noFill/>
        </p:spPr>
      </p:pic>
      <p:pic>
        <p:nvPicPr>
          <p:cNvPr id="5" name="Picture 10" descr="http://animaciostarhaz.freeweb.hu/zene/punk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05750" y="5248275"/>
            <a:ext cx="1238250" cy="1609725"/>
          </a:xfrm>
          <a:prstGeom prst="rect">
            <a:avLst/>
          </a:prstGeom>
          <a:noFill/>
        </p:spPr>
      </p:pic>
      <p:pic>
        <p:nvPicPr>
          <p:cNvPr id="6" name="Picture 4" descr="C:\Users\Usuario\Downloads\GIFS QUE VUELAN y bailan\sharon001_tancolo_fekete_no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501899" cy="3304178"/>
          </a:xfrm>
          <a:prstGeom prst="rect">
            <a:avLst/>
          </a:prstGeom>
          <a:noFill/>
        </p:spPr>
      </p:pic>
      <p:pic>
        <p:nvPicPr>
          <p:cNvPr id="7" name="Picture 4" descr="C:\Users\Usuario\Downloads\GIFS QUE VUELAN y bailan\sharon001_tancolo_fekete_no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2101" y="0"/>
            <a:ext cx="1501899" cy="330417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9938" name="Picture 2" descr="C:\Users\Usuario\Downloads\todos los colores\66e197b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  <p:pic>
        <p:nvPicPr>
          <p:cNvPr id="4" name="Picture 16" descr="auto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6" descr="auto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0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auto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6" descr="auto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0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" descr="radi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musique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339752" y="5157192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16" descr="auto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5345832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6" descr="auto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345832"/>
            <a:ext cx="151216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C:\Users\Usuario\Downloads\todos los colores\ead0bc9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753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2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96444"/>
            <a:ext cx="2552700" cy="3561556"/>
          </a:xfrm>
          <a:prstGeom prst="rect">
            <a:avLst/>
          </a:prstGeom>
          <a:noFill/>
        </p:spPr>
      </p:pic>
      <p:pic>
        <p:nvPicPr>
          <p:cNvPr id="4" name="Picture 2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296444"/>
            <a:ext cx="2552700" cy="3561556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1300" y="3296444"/>
            <a:ext cx="2552700" cy="356155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FRactales\_95210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6400"/>
            <a:ext cx="9144000" cy="5181600"/>
          </a:xfrm>
          <a:prstGeom prst="rect">
            <a:avLst/>
          </a:prstGeom>
          <a:noFill/>
        </p:spPr>
      </p:pic>
      <p:pic>
        <p:nvPicPr>
          <p:cNvPr id="3" name="Picture 11" descr="radi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4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60648"/>
            <a:ext cx="1225047" cy="1152128"/>
          </a:xfrm>
          <a:prstGeom prst="rect">
            <a:avLst/>
          </a:prstGeom>
          <a:noFill/>
        </p:spPr>
      </p:pic>
      <p:pic>
        <p:nvPicPr>
          <p:cNvPr id="5" name="Picture 16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236296" y="332656"/>
            <a:ext cx="1225047" cy="115212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2" descr="C:\Users\Usuario\Downloads\GIFS QUE VUELAN y bailan\sharon001_tancos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0829"/>
            <a:ext cx="2727548" cy="3147171"/>
          </a:xfrm>
          <a:prstGeom prst="rect">
            <a:avLst/>
          </a:prstGeom>
          <a:noFill/>
        </p:spPr>
      </p:pic>
      <p:pic>
        <p:nvPicPr>
          <p:cNvPr id="4" name="Picture 2" descr="C:\Users\Usuario\Downloads\GIFS QUE VUELAN y bailan\sharon001_tancos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710829"/>
            <a:ext cx="2727548" cy="3147171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sharon001_tancos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6452" y="3710829"/>
            <a:ext cx="2727548" cy="31471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3" descr="C:\Users\Usuario\Downloads\GIFS QUE VUELAN y bailan\sharon001_t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2914650" cy="3810000"/>
          </a:xfrm>
          <a:prstGeom prst="rect">
            <a:avLst/>
          </a:prstGeom>
          <a:noFill/>
        </p:spPr>
      </p:pic>
      <p:pic>
        <p:nvPicPr>
          <p:cNvPr id="4" name="Picture 3" descr="C:\Users\Usuario\Downloads\GIFS QUE VUELAN y bailan\sharon001_t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50" y="3048000"/>
            <a:ext cx="2914650" cy="3810000"/>
          </a:xfrm>
          <a:prstGeom prst="rect">
            <a:avLst/>
          </a:prstGeom>
          <a:noFill/>
        </p:spPr>
      </p:pic>
      <p:pic>
        <p:nvPicPr>
          <p:cNvPr id="5" name="Picture 4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224453"/>
            <a:ext cx="1931268" cy="263354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1225047" cy="1152128"/>
          </a:xfrm>
          <a:prstGeom prst="rect">
            <a:avLst/>
          </a:prstGeom>
          <a:noFill/>
        </p:spPr>
      </p:pic>
      <p:pic>
        <p:nvPicPr>
          <p:cNvPr id="4" name="Picture 16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236296" y="0"/>
            <a:ext cx="1225047" cy="1152128"/>
          </a:xfrm>
          <a:prstGeom prst="rect">
            <a:avLst/>
          </a:prstGeom>
          <a:noFill/>
        </p:spPr>
      </p:pic>
      <p:pic>
        <p:nvPicPr>
          <p:cNvPr id="5" name="Picture 2" descr="C:\Users\Usuario\Downloads\FRactales\7403508_ori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2003276" cy="2731740"/>
          </a:xfrm>
          <a:prstGeom prst="rect">
            <a:avLst/>
          </a:prstGeom>
          <a:noFill/>
        </p:spPr>
      </p:pic>
      <p:pic>
        <p:nvPicPr>
          <p:cNvPr id="4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628800"/>
            <a:ext cx="2003276" cy="2731740"/>
          </a:xfrm>
          <a:prstGeom prst="rect">
            <a:avLst/>
          </a:prstGeom>
          <a:noFill/>
        </p:spPr>
      </p:pic>
      <p:pic>
        <p:nvPicPr>
          <p:cNvPr id="5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700808"/>
            <a:ext cx="2003276" cy="2731740"/>
          </a:xfrm>
          <a:prstGeom prst="rect">
            <a:avLst/>
          </a:prstGeom>
          <a:noFill/>
        </p:spPr>
      </p:pic>
      <p:pic>
        <p:nvPicPr>
          <p:cNvPr id="6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26260"/>
            <a:ext cx="2003276" cy="2731740"/>
          </a:xfrm>
          <a:prstGeom prst="rect">
            <a:avLst/>
          </a:prstGeom>
          <a:noFill/>
        </p:spPr>
      </p:pic>
      <p:pic>
        <p:nvPicPr>
          <p:cNvPr id="7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126260"/>
            <a:ext cx="2003276" cy="2731740"/>
          </a:xfrm>
          <a:prstGeom prst="rect">
            <a:avLst/>
          </a:prstGeom>
          <a:noFill/>
        </p:spPr>
      </p:pic>
      <p:pic>
        <p:nvPicPr>
          <p:cNvPr id="8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126260"/>
            <a:ext cx="2003276" cy="2731740"/>
          </a:xfrm>
          <a:prstGeom prst="rect">
            <a:avLst/>
          </a:prstGeom>
          <a:noFill/>
        </p:spPr>
      </p:pic>
      <p:pic>
        <p:nvPicPr>
          <p:cNvPr id="9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724" y="4126260"/>
            <a:ext cx="2003276" cy="2731740"/>
          </a:xfrm>
          <a:prstGeom prst="rect">
            <a:avLst/>
          </a:prstGeom>
          <a:noFill/>
        </p:spPr>
      </p:pic>
      <p:pic>
        <p:nvPicPr>
          <p:cNvPr id="10" name="Picture 2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724" y="1412776"/>
            <a:ext cx="2003276" cy="273174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339752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8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700808"/>
            <a:ext cx="5040560" cy="515719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uario\Downloads\todos los colores\74b81db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92696"/>
            <a:ext cx="5112568" cy="5667902"/>
          </a:xfrm>
          <a:prstGeom prst="rect">
            <a:avLst/>
          </a:prstGeom>
          <a:noFill/>
        </p:spPr>
      </p:pic>
      <p:pic>
        <p:nvPicPr>
          <p:cNvPr id="3" name="Picture 4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5144"/>
            <a:ext cx="1475656" cy="2012258"/>
          </a:xfrm>
          <a:prstGeom prst="rect">
            <a:avLst/>
          </a:prstGeom>
          <a:noFill/>
        </p:spPr>
      </p:pic>
      <p:pic>
        <p:nvPicPr>
          <p:cNvPr id="4" name="Picture 4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1475656" cy="2012258"/>
          </a:xfrm>
          <a:prstGeom prst="rect">
            <a:avLst/>
          </a:prstGeom>
          <a:noFill/>
        </p:spPr>
      </p:pic>
      <p:pic>
        <p:nvPicPr>
          <p:cNvPr id="5" name="Picture 4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5656" cy="2012258"/>
          </a:xfrm>
          <a:prstGeom prst="rect">
            <a:avLst/>
          </a:prstGeom>
          <a:noFill/>
        </p:spPr>
      </p:pic>
      <p:pic>
        <p:nvPicPr>
          <p:cNvPr id="6" name="Picture 4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845742"/>
            <a:ext cx="1475656" cy="2012258"/>
          </a:xfrm>
          <a:prstGeom prst="rect">
            <a:avLst/>
          </a:prstGeom>
          <a:noFill/>
        </p:spPr>
      </p:pic>
      <p:pic>
        <p:nvPicPr>
          <p:cNvPr id="7" name="Picture 4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492896"/>
            <a:ext cx="1475656" cy="2012258"/>
          </a:xfrm>
          <a:prstGeom prst="rect">
            <a:avLst/>
          </a:prstGeom>
          <a:noFill/>
        </p:spPr>
      </p:pic>
      <p:pic>
        <p:nvPicPr>
          <p:cNvPr id="8" name="Picture 4" descr="C:\Users\Usuario\Downloads\GIFS QUE VUELAN y bailan\sharon001_tancos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0"/>
            <a:ext cx="1475656" cy="201225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radi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0"/>
            <a:ext cx="4429514" cy="1700808"/>
          </a:xfrm>
          <a:prstGeom prst="rect">
            <a:avLst/>
          </a:prstGeom>
          <a:noFill/>
        </p:spPr>
      </p:pic>
      <p:pic>
        <p:nvPicPr>
          <p:cNvPr id="3" name="Picture 15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1225047" cy="1152128"/>
          </a:xfrm>
          <a:prstGeom prst="rect">
            <a:avLst/>
          </a:prstGeom>
          <a:noFill/>
        </p:spPr>
      </p:pic>
      <p:pic>
        <p:nvPicPr>
          <p:cNvPr id="4" name="Picture 16" descr="C:\Users\Usuario\Downloads\14-4-2012\Latas, tazas, bolsos, botellas, marcos gif y otros\d9a0d9e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08304" y="0"/>
            <a:ext cx="1225047" cy="1152128"/>
          </a:xfrm>
          <a:prstGeom prst="rect">
            <a:avLst/>
          </a:prstGeom>
          <a:noFill/>
        </p:spPr>
      </p:pic>
      <p:pic>
        <p:nvPicPr>
          <p:cNvPr id="5" name="Picture 2" descr="C:\Users\Usuario\Downloads\GIFS NUEVOS\81d7a01f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7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60</Words>
  <Application>Microsoft Office PowerPoint</Application>
  <PresentationFormat>Presentación en pantalla (4:3)</PresentationFormat>
  <Paragraphs>76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2012-12-09T19:40:10Z</dcterms:created>
  <dcterms:modified xsi:type="dcterms:W3CDTF">2012-12-09T22:06:54Z</dcterms:modified>
</cp:coreProperties>
</file>